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1" r:id="rId22"/>
    <p:sldId id="287" r:id="rId23"/>
    <p:sldId id="288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1" r:id="rId45"/>
    <p:sldId id="310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31" r:id="rId63"/>
    <p:sldId id="328" r:id="rId64"/>
    <p:sldId id="329" r:id="rId65"/>
    <p:sldId id="330" r:id="rId6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855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4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98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57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4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758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90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0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3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52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17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F185D-834B-44C3-83D5-E5FD5F46AE31}" type="datetimeFigureOut">
              <a:rPr lang="fr-FR" smtClean="0"/>
              <a:t>12/01/2016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DE0E2-920A-4CB9-9B8F-8054DADDBA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16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.png"/><Relationship Id="rId7" Type="http://schemas.openxmlformats.org/officeDocument/2006/relationships/image" Target="../media/image38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741300"/>
          </a:xfrm>
        </p:spPr>
        <p:txBody>
          <a:bodyPr>
            <a:normAutofit/>
          </a:bodyPr>
          <a:lstStyle/>
          <a:p>
            <a:r>
              <a:rPr lang="fr-FR" sz="8800" dirty="0" smtClean="0"/>
              <a:t>Jeux avec les alphas 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278181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95845"/>
          </a:xfrm>
        </p:spPr>
        <p:txBody>
          <a:bodyPr>
            <a:noAutofit/>
          </a:bodyPr>
          <a:lstStyle/>
          <a:p>
            <a:r>
              <a:rPr lang="fr-FR" sz="9600" dirty="0" smtClean="0"/>
              <a:t>Fleurs des alphas</a:t>
            </a:r>
            <a:endParaRPr lang="fr-FR" sz="9600" dirty="0"/>
          </a:p>
        </p:txBody>
      </p:sp>
    </p:spTree>
    <p:extLst>
      <p:ext uri="{BB962C8B-B14F-4D97-AF65-F5344CB8AC3E}">
        <p14:creationId xmlns:p14="http://schemas.microsoft.com/office/powerpoint/2010/main" val="3638731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94114" y="2556583"/>
            <a:ext cx="1150784" cy="80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81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48339" y="2443278"/>
            <a:ext cx="743158" cy="111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9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32225" y="2527501"/>
            <a:ext cx="975387" cy="97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58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1397" y="2468654"/>
            <a:ext cx="823631" cy="10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57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85637" y="2572817"/>
            <a:ext cx="1042515" cy="93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44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44403" y="2524101"/>
            <a:ext cx="740591" cy="104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0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2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86254" y="2498856"/>
            <a:ext cx="867330" cy="107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52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3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4554">
            <a:off x="7918970" y="2533635"/>
            <a:ext cx="801898" cy="101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60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95795" y="2476108"/>
            <a:ext cx="1048248" cy="113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40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16097" y="2493024"/>
            <a:ext cx="807644" cy="117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2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06089" y="2517535"/>
            <a:ext cx="827659" cy="112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66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66347" y="2433552"/>
            <a:ext cx="891600" cy="107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3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1272">
            <a:off x="7939888" y="2418570"/>
            <a:ext cx="953586" cy="108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13385" y="2482196"/>
            <a:ext cx="835936" cy="1030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9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3218" y="2515685"/>
            <a:ext cx="793402" cy="108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2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18085" y="2525978"/>
            <a:ext cx="1003668" cy="113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7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95952" y="2607204"/>
            <a:ext cx="1090663" cy="86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5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3004" r="7987" b="3474"/>
          <a:stretch/>
        </p:blipFill>
        <p:spPr>
          <a:xfrm rot="5400000">
            <a:off x="3926651" y="-1278985"/>
            <a:ext cx="5251376" cy="8717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10384" y="932314"/>
            <a:ext cx="1160603" cy="94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9487">
            <a:off x="9604723" y="2401490"/>
            <a:ext cx="803011" cy="111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35003">
            <a:off x="8428385" y="3981973"/>
            <a:ext cx="693965" cy="113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3455">
            <a:off x="6386050" y="3502087"/>
            <a:ext cx="1077568" cy="95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2">
            <a:off x="6750425" y="1407556"/>
            <a:ext cx="521669" cy="11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8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08469"/>
          </a:xfrm>
        </p:spPr>
        <p:txBody>
          <a:bodyPr>
            <a:normAutofit/>
          </a:bodyPr>
          <a:lstStyle/>
          <a:p>
            <a:pPr algn="ctr"/>
            <a:r>
              <a:rPr lang="fr-FR" sz="7200" dirty="0" smtClean="0"/>
              <a:t>Pomme des alphas</a:t>
            </a:r>
            <a:endParaRPr lang="fr-FR" sz="72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642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88" y="141965"/>
            <a:ext cx="5898524" cy="650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6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52" y="3618963"/>
            <a:ext cx="933655" cy="83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20" y="3639170"/>
            <a:ext cx="933655" cy="83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043" y="3629066"/>
            <a:ext cx="933655" cy="83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127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500" y="3600861"/>
            <a:ext cx="721301" cy="89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011" y="3618963"/>
            <a:ext cx="721301" cy="89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357" y="3600860"/>
            <a:ext cx="721301" cy="89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326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872" y="3758183"/>
            <a:ext cx="1001635" cy="69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32" y="3679522"/>
            <a:ext cx="1001635" cy="69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53" y="3698676"/>
            <a:ext cx="1001635" cy="69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737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69" y="3599805"/>
            <a:ext cx="571137" cy="85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862" y="3599805"/>
            <a:ext cx="571137" cy="85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294" y="3620012"/>
            <a:ext cx="571137" cy="85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150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447" y="3655265"/>
            <a:ext cx="687175" cy="80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85" y="3628063"/>
            <a:ext cx="687175" cy="80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7" y="3675472"/>
            <a:ext cx="687175" cy="80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875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781" y="3665732"/>
            <a:ext cx="577525" cy="81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24" y="3645660"/>
            <a:ext cx="577525" cy="81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29" y="3657992"/>
            <a:ext cx="577525" cy="81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286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362" y="3621068"/>
            <a:ext cx="659944" cy="85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885" y="3663401"/>
            <a:ext cx="659944" cy="85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96" y="3621068"/>
            <a:ext cx="659944" cy="85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405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516" y="3618963"/>
            <a:ext cx="692991" cy="87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499" y="3600861"/>
            <a:ext cx="692991" cy="87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872" y="3600861"/>
            <a:ext cx="692991" cy="87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537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27" y="3600861"/>
            <a:ext cx="813680" cy="87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788" y="3618963"/>
            <a:ext cx="813680" cy="87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52" y="3618963"/>
            <a:ext cx="813680" cy="87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210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980" y="3600861"/>
            <a:ext cx="683527" cy="992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063" y="3600571"/>
            <a:ext cx="683527" cy="992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52" y="3600571"/>
            <a:ext cx="683527" cy="992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079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69" y="3600861"/>
            <a:ext cx="714938" cy="97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543" y="3612762"/>
            <a:ext cx="714938" cy="97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566" y="3600845"/>
            <a:ext cx="714938" cy="97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197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163" y="3600861"/>
            <a:ext cx="785344" cy="94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101" y="3642866"/>
            <a:ext cx="785344" cy="94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967" y="3620944"/>
            <a:ext cx="785344" cy="94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9253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28" y="3600861"/>
            <a:ext cx="843503" cy="95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964" y="3600861"/>
            <a:ext cx="856318" cy="96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03" y="3603472"/>
            <a:ext cx="843503" cy="95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438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57" y="3641956"/>
            <a:ext cx="678462" cy="83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356" y="3638386"/>
            <a:ext cx="678462" cy="83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491" y="3648086"/>
            <a:ext cx="678462" cy="83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573628" y="6675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316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674" y="3567805"/>
            <a:ext cx="702027" cy="96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813" y="3582834"/>
            <a:ext cx="702027" cy="96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19" y="3600861"/>
            <a:ext cx="702027" cy="96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542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845" y="3625676"/>
            <a:ext cx="849662" cy="8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20" y="3662138"/>
            <a:ext cx="849662" cy="8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20" y="3634399"/>
            <a:ext cx="849662" cy="8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510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115" y="3600861"/>
            <a:ext cx="814113" cy="92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435" y="3633823"/>
            <a:ext cx="770847" cy="92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303" y="3633823"/>
            <a:ext cx="814113" cy="92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608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188" y="3679020"/>
            <a:ext cx="889871" cy="70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541" y="3679020"/>
            <a:ext cx="952742" cy="75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260" y="3679020"/>
            <a:ext cx="940216" cy="74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512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96" y="3581801"/>
            <a:ext cx="904972" cy="9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20" y="3658228"/>
            <a:ext cx="830892" cy="85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985" y="3618963"/>
            <a:ext cx="904972" cy="9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65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28" y="3581801"/>
            <a:ext cx="933637" cy="9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14" y="3652964"/>
            <a:ext cx="833146" cy="83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10" y="3621068"/>
            <a:ext cx="857210" cy="85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167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44" y="3618963"/>
            <a:ext cx="1059255" cy="85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uchan\Desktop\télécharge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44" y="3600861"/>
            <a:ext cx="617747" cy="85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63" y="3772008"/>
            <a:ext cx="530495" cy="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877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523" y="3659469"/>
            <a:ext cx="865998" cy="77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746" y="3659469"/>
            <a:ext cx="865998" cy="77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128" y="3659469"/>
            <a:ext cx="865998" cy="77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316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555" y="3630009"/>
            <a:ext cx="672611" cy="83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946" y="3630009"/>
            <a:ext cx="672611" cy="83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95" y="3624693"/>
            <a:ext cx="672611" cy="83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384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103" y="3697126"/>
            <a:ext cx="971695" cy="67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204" y="3692205"/>
            <a:ext cx="971695" cy="67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816" y="3692205"/>
            <a:ext cx="971695" cy="67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781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53" y="3608966"/>
            <a:ext cx="611196" cy="91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637" y="3608966"/>
            <a:ext cx="611196" cy="91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812" y="3619644"/>
            <a:ext cx="611196" cy="91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212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740" y="3630009"/>
            <a:ext cx="729426" cy="85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104" y="3630009"/>
            <a:ext cx="729426" cy="85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210" y="3630009"/>
            <a:ext cx="729426" cy="85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5857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088" y="3630009"/>
            <a:ext cx="623078" cy="8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621" y="3598291"/>
            <a:ext cx="623078" cy="8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602" y="3630165"/>
            <a:ext cx="623078" cy="8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4881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080" y="3630009"/>
            <a:ext cx="649813" cy="84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864" y="3698515"/>
            <a:ext cx="649813" cy="84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62" y="3630009"/>
            <a:ext cx="649813" cy="84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1170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89" y="3626420"/>
            <a:ext cx="645108" cy="81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429" y="3626419"/>
            <a:ext cx="645108" cy="81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33" y="3626419"/>
            <a:ext cx="645108" cy="81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9721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48" y="3630009"/>
            <a:ext cx="810805" cy="87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60" y="3630009"/>
            <a:ext cx="810805" cy="87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552" y="3630009"/>
            <a:ext cx="810805" cy="87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564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292" y="3630009"/>
            <a:ext cx="627874" cy="91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663" y="3630009"/>
            <a:ext cx="627874" cy="91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941" y="3664486"/>
            <a:ext cx="627874" cy="91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672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954" y="3628220"/>
            <a:ext cx="599994" cy="81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163" y="3628219"/>
            <a:ext cx="599994" cy="81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345" y="3665046"/>
            <a:ext cx="599994" cy="81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374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06" y="3676439"/>
            <a:ext cx="635860" cy="7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995" y="3630009"/>
            <a:ext cx="635860" cy="7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671" y="3676439"/>
            <a:ext cx="635860" cy="76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573628" y="6675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9767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69" y="3610489"/>
            <a:ext cx="752397" cy="8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283" y="3632211"/>
            <a:ext cx="752397" cy="8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95" y="3632211"/>
            <a:ext cx="752397" cy="8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519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582" y="3630009"/>
            <a:ext cx="649584" cy="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02" y="3642485"/>
            <a:ext cx="649584" cy="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527" y="3642486"/>
            <a:ext cx="649584" cy="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5386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97" y="3610370"/>
            <a:ext cx="608006" cy="8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414" y="3630009"/>
            <a:ext cx="608006" cy="8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872" y="3630009"/>
            <a:ext cx="608006" cy="8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573628" y="6675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114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51" y="3691156"/>
            <a:ext cx="862600" cy="85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280" y="3630009"/>
            <a:ext cx="862600" cy="85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911" y="3688309"/>
            <a:ext cx="862600" cy="85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3526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01" y="3630009"/>
            <a:ext cx="742896" cy="84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12" y="3630009"/>
            <a:ext cx="742896" cy="84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615" y="3630009"/>
            <a:ext cx="742896" cy="84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9761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57" y="3709729"/>
            <a:ext cx="821309" cy="65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774" y="3773220"/>
            <a:ext cx="821309" cy="65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uchan\Desktop\téléchargement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372" y="3761721"/>
            <a:ext cx="821309" cy="65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1138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40" y="3630009"/>
            <a:ext cx="772049" cy="79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946" y="3646707"/>
            <a:ext cx="772049" cy="79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522" y="3715337"/>
            <a:ext cx="772049" cy="79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2503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790" y="3686922"/>
            <a:ext cx="699376" cy="69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946" y="3743835"/>
            <a:ext cx="699376" cy="69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95" y="3743835"/>
            <a:ext cx="699376" cy="69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0390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t="18219" r="12667" b="22262"/>
          <a:stretch/>
        </p:blipFill>
        <p:spPr>
          <a:xfrm>
            <a:off x="2421228" y="853728"/>
            <a:ext cx="7984901" cy="42463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52053" r="73136" b="22262"/>
          <a:stretch/>
        </p:blipFill>
        <p:spPr>
          <a:xfrm>
            <a:off x="953037" y="3267526"/>
            <a:ext cx="1777286" cy="183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85" y="3630009"/>
            <a:ext cx="912935" cy="8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949" y="3630009"/>
            <a:ext cx="444397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3773220"/>
            <a:ext cx="533720" cy="83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421228" y="515155"/>
            <a:ext cx="2405255" cy="1275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2333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10</Words>
  <Application>Microsoft Office PowerPoint</Application>
  <PresentationFormat>Grand écran</PresentationFormat>
  <Paragraphs>3</Paragraphs>
  <Slides>65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Thème Office</vt:lpstr>
      <vt:lpstr>Jeux avec les alphas </vt:lpstr>
      <vt:lpstr>Fleurs des alphas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Pomme des alphas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Orthophoniste</dc:creator>
  <cp:lastModifiedBy>Orthophoniste</cp:lastModifiedBy>
  <cp:revision>9</cp:revision>
  <dcterms:created xsi:type="dcterms:W3CDTF">2016-01-12T13:42:29Z</dcterms:created>
  <dcterms:modified xsi:type="dcterms:W3CDTF">2016-01-12T16:03:57Z</dcterms:modified>
</cp:coreProperties>
</file>