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226"/>
    <p:restoredTop sz="94623"/>
  </p:normalViewPr>
  <p:slideViewPr>
    <p:cSldViewPr snapToGrid="0" snapToObjects="1">
      <p:cViewPr varScale="1">
        <p:scale>
          <a:sx n="67" d="100"/>
          <a:sy n="67" d="100"/>
        </p:scale>
        <p:origin x="192" y="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CB888C-6CA9-4B44-A339-A3C09D78FA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517C79C-BFB4-514E-927C-049FD2DE19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8AC933E-7CC1-9C48-92AC-A95343BA5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F14F-66DB-8F48-B0B9-783434CB0D48}" type="datetimeFigureOut">
              <a:rPr lang="fr-FR" smtClean="0"/>
              <a:t>14/04/2020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FDEEB2-2CD0-3645-A0CF-34C985404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26EF13-B1D9-F549-9059-9DE725025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485B4-099B-B645-84AC-F98E76741F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3004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A0DDA2-8DCB-344F-A9F3-1F7B3C9CF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F3C83E-9E3E-9842-BBD2-80960FF50F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36DCEB-8381-A24F-86F0-486DA38BF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F14F-66DB-8F48-B0B9-783434CB0D48}" type="datetimeFigureOut">
              <a:rPr lang="fr-FR" smtClean="0"/>
              <a:t>14/04/2020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F21A13-2653-E546-A47D-9F00E4FF2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7380788-578B-924D-9792-21E39EF3E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485B4-099B-B645-84AC-F98E76741F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5645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B22FE1-DF8C-6241-9839-7C7B15C0B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4D9890-5065-A244-AD12-2106F043E5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C31E52-5FDB-1841-9247-52891E192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F14F-66DB-8F48-B0B9-783434CB0D48}" type="datetimeFigureOut">
              <a:rPr lang="fr-FR" smtClean="0"/>
              <a:t>14/04/2020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1B0D609-F351-6D49-8D0B-FB2566603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325EBE-F7BC-B14C-B599-88780430E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485B4-099B-B645-84AC-F98E76741F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5298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C5556F-DB55-F846-B657-26E67EE53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15E399-49CA-9D42-9224-C707A73F7F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58A775-3769-1A47-B71B-50FA8ACE48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5CB5843-D0EC-344E-9C41-4FBB01CC9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F14F-66DB-8F48-B0B9-783434CB0D48}" type="datetimeFigureOut">
              <a:rPr lang="fr-FR" smtClean="0"/>
              <a:t>14/04/2020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CC9F6F-F646-4042-9D46-A4CB877A4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20AF568-B6CB-854A-9274-2C80AD99A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485B4-099B-B645-84AC-F98E76741F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8289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047DEC-4463-674E-9EC0-B59925884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793159F-709B-6F4F-908B-323FCFBEAB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97790A-0C5F-3A4D-951A-BCFCE8DDBB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F763AD7-912F-BE44-AF80-33B412D125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6265A90-0464-D948-8D71-66DC5EC9FC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3A98EFE-77E6-A54D-80EB-BA2824857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F14F-66DB-8F48-B0B9-783434CB0D48}" type="datetimeFigureOut">
              <a:rPr lang="fr-FR" smtClean="0"/>
              <a:t>14/04/2020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C36E14A-BFFA-8045-9C83-6124E2DCA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A125AF6-73D7-4D4A-A27B-5704AB2F1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485B4-099B-B645-84AC-F98E76741F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882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882D31-9FD8-4F49-9401-154136106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B7A9302-8202-FA43-B20F-6D76FAA76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F14F-66DB-8F48-B0B9-783434CB0D48}" type="datetimeFigureOut">
              <a:rPr lang="fr-FR" smtClean="0"/>
              <a:t>14/04/2020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843E6F2-DC2A-3747-BA35-3045F058D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C44306B-FCA6-D74E-9E67-D0B57BDF8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485B4-099B-B645-84AC-F98E76741F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570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FC0BF2-259D-8944-945D-F2E6CCEC9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F14F-66DB-8F48-B0B9-783434CB0D48}" type="datetimeFigureOut">
              <a:rPr lang="fr-FR" smtClean="0"/>
              <a:t>14/04/2020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C1679F4-EAA1-ED41-92B5-7F7F6B96C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DA300CF-19B8-8F4E-AE1D-AE68534FD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485B4-099B-B645-84AC-F98E76741F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4479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372601-DA29-2240-80A1-E845D7362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E5E70C-9B73-4843-881B-62DCAC843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D802AFC-1E51-814E-BD5E-903412AB49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AD19BC5-1B3B-6040-815B-54434AFB3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F14F-66DB-8F48-B0B9-783434CB0D48}" type="datetimeFigureOut">
              <a:rPr lang="fr-FR" smtClean="0"/>
              <a:t>14/04/2020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80C1BE3-8739-F644-8ED3-C4AD21280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00D8F4-153D-A34D-AE85-1C0074D15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485B4-099B-B645-84AC-F98E76741F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6271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7DF91D-BF5B-5A41-AD25-1CC8BEB73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9DB313-FCC6-6D40-827D-D45DCEA55A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237F15-61EB-D24C-904D-8E97D1BFDE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0D96CB1-82EA-9741-A9E9-D27F12170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F14F-66DB-8F48-B0B9-783434CB0D48}" type="datetimeFigureOut">
              <a:rPr lang="fr-FR" smtClean="0"/>
              <a:t>14/04/2020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7469ABD-D6FD-3A47-8EB8-E9FCB6345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C3AAEC6-7E59-6944-90EB-607B5F55C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485B4-099B-B645-84AC-F98E76741F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7251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522C9A-F249-404F-AF2E-CDAA80324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476F929-4548-B546-A38A-C4F3934FE2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C304133-0572-FF46-8ADF-DE8FA66AD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F14F-66DB-8F48-B0B9-783434CB0D48}" type="datetimeFigureOut">
              <a:rPr lang="fr-FR" smtClean="0"/>
              <a:t>14/04/2020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FBBF6E-62C3-A641-ACD6-C5C12C9EB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DF9288A-64F8-1F4C-8BC9-5BD53C00E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485B4-099B-B645-84AC-F98E76741F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3082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C5F9294-0104-FD44-BF1D-CCD570BF0B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9F73037-4650-6141-B4DA-33C13061F8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89854D7-0E2C-CF41-B693-1D48FE2AE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F14F-66DB-8F48-B0B9-783434CB0D48}" type="datetimeFigureOut">
              <a:rPr lang="fr-FR" smtClean="0"/>
              <a:t>14/04/2020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068B9A1-F989-8F45-9F4C-1CD2D1E9A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8634F3-676B-AF43-B36E-0D05616EA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485B4-099B-B645-84AC-F98E76741F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2305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AB653A5-C10F-2144-8C41-3CCCF7AFD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80E21-0F4D-A34C-8C06-EE65C12FA8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862546C-B86B-E94A-A545-2C892A1A81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7F14F-66DB-8F48-B0B9-783434CB0D48}" type="datetimeFigureOut">
              <a:rPr lang="fr-FR" smtClean="0"/>
              <a:t>14/04/2020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7F3A54D-887E-AF4A-9BA6-78FA513818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9A938E-D65C-024D-8788-4800626E1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485B4-099B-B645-84AC-F98E76741F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6435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imagines.fr/produit/pdf-indicez-moi-3-junior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FDD61666-414C-7B42-A3E7-5E85518145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9830" y="3276655"/>
            <a:ext cx="9144000" cy="1655762"/>
          </a:xfrm>
        </p:spPr>
        <p:txBody>
          <a:bodyPr/>
          <a:lstStyle/>
          <a:p>
            <a:r>
              <a:rPr lang="fr-FR" dirty="0"/>
              <a:t>LAURENCE ET INES CLEDA</a:t>
            </a:r>
          </a:p>
          <a:p>
            <a:r>
              <a:rPr lang="fr-FR" dirty="0"/>
              <a:t>JIMAGINES.FR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2389185-7608-2645-9B5C-3D53B0817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3048"/>
            <a:ext cx="6043221" cy="604322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9C6D0D4-2382-2445-B097-2865D3001003}"/>
              </a:ext>
            </a:extLst>
          </p:cNvPr>
          <p:cNvSpPr txBox="1"/>
          <p:nvPr/>
        </p:nvSpPr>
        <p:spPr>
          <a:xfrm>
            <a:off x="5849655" y="6211669"/>
            <a:ext cx="6538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3"/>
              </a:rPr>
              <a:t>https://www.jimagines.fr/produit/pdf-indicez-moi-3-junior/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625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16D61A-3AAE-E24C-90B5-F239E0506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INTRODUCTION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CD27DF-F170-5442-9EFF-6C6D0A4EC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BE" dirty="0"/>
              <a:t>Tout comme leurs </a:t>
            </a:r>
            <a:r>
              <a:rPr lang="fr-BE" dirty="0" err="1"/>
              <a:t>aînés</a:t>
            </a:r>
            <a:r>
              <a:rPr lang="fr-BE" dirty="0"/>
              <a:t>, ce </a:t>
            </a:r>
            <a:r>
              <a:rPr lang="fr-BE" dirty="0" err="1"/>
              <a:t>matériel</a:t>
            </a:r>
            <a:r>
              <a:rPr lang="fr-BE" dirty="0"/>
              <a:t> vous permettra de travailler l’attention, la concentration et la </a:t>
            </a:r>
            <a:r>
              <a:rPr lang="fr-BE" dirty="0" err="1"/>
              <a:t>compréhension</a:t>
            </a:r>
            <a:r>
              <a:rPr lang="fr-BE" dirty="0"/>
              <a:t>, mais </a:t>
            </a:r>
            <a:r>
              <a:rPr lang="fr-BE" dirty="0" err="1"/>
              <a:t>également</a:t>
            </a:r>
            <a:r>
              <a:rPr lang="fr-BE" dirty="0"/>
              <a:t> la mise en </a:t>
            </a:r>
            <a:r>
              <a:rPr lang="fr-BE" dirty="0" err="1"/>
              <a:t>mémoire</a:t>
            </a:r>
            <a:r>
              <a:rPr lang="fr-BE" dirty="0"/>
              <a:t> d’informations essentielles à la </a:t>
            </a:r>
            <a:r>
              <a:rPr lang="fr-BE" dirty="0" err="1"/>
              <a:t>résolution</a:t>
            </a:r>
            <a:r>
              <a:rPr lang="fr-BE" dirty="0"/>
              <a:t> des </a:t>
            </a:r>
            <a:r>
              <a:rPr lang="fr-BE" dirty="0" err="1"/>
              <a:t>énigmes</a:t>
            </a:r>
            <a:r>
              <a:rPr lang="fr-BE" dirty="0"/>
              <a:t>. </a:t>
            </a:r>
          </a:p>
          <a:p>
            <a:pPr marL="0" indent="0">
              <a:buNone/>
            </a:pPr>
            <a:r>
              <a:rPr lang="fr-BE" dirty="0"/>
              <a:t>Vous </a:t>
            </a:r>
            <a:r>
              <a:rPr lang="fr-BE" dirty="0" err="1"/>
              <a:t>entraînerez</a:t>
            </a:r>
            <a:r>
              <a:rPr lang="fr-BE" dirty="0"/>
              <a:t> donc </a:t>
            </a:r>
            <a:r>
              <a:rPr lang="fr-BE" dirty="0" err="1"/>
              <a:t>parallèlement</a:t>
            </a:r>
            <a:r>
              <a:rPr lang="fr-BE" dirty="0"/>
              <a:t> la </a:t>
            </a:r>
            <a:r>
              <a:rPr lang="fr-BE" dirty="0" err="1"/>
              <a:t>mémoire</a:t>
            </a:r>
            <a:r>
              <a:rPr lang="fr-BE" dirty="0"/>
              <a:t> de travail, la </a:t>
            </a:r>
            <a:r>
              <a:rPr lang="fr-BE" dirty="0" err="1"/>
              <a:t>compréhension</a:t>
            </a:r>
            <a:r>
              <a:rPr lang="fr-BE" dirty="0"/>
              <a:t> et la </a:t>
            </a:r>
            <a:r>
              <a:rPr lang="fr-BE" dirty="0" err="1"/>
              <a:t>mémoire</a:t>
            </a:r>
            <a:r>
              <a:rPr lang="fr-BE" dirty="0"/>
              <a:t> </a:t>
            </a:r>
            <a:r>
              <a:rPr lang="fr-BE" dirty="0" err="1"/>
              <a:t>sémantique</a:t>
            </a:r>
            <a:r>
              <a:rPr lang="fr-BE" dirty="0"/>
              <a:t> de vos patients </a:t>
            </a:r>
            <a:r>
              <a:rPr lang="fr-BE" dirty="0" err="1"/>
              <a:t>grâce</a:t>
            </a:r>
            <a:r>
              <a:rPr lang="fr-BE" dirty="0"/>
              <a:t> au </a:t>
            </a:r>
            <a:r>
              <a:rPr lang="fr-BE" dirty="0" err="1"/>
              <a:t>système</a:t>
            </a:r>
            <a:r>
              <a:rPr lang="fr-BE" dirty="0"/>
              <a:t> d’</a:t>
            </a:r>
            <a:r>
              <a:rPr lang="fr-BE" dirty="0" err="1"/>
              <a:t>indiçage</a:t>
            </a:r>
            <a:r>
              <a:rPr lang="fr-BE" dirty="0"/>
              <a:t>. </a:t>
            </a:r>
          </a:p>
          <a:p>
            <a:pPr marL="0" indent="0">
              <a:buNone/>
            </a:pPr>
            <a:r>
              <a:rPr lang="fr-BE" dirty="0"/>
              <a:t>Quatre </a:t>
            </a:r>
            <a:r>
              <a:rPr lang="fr-BE" dirty="0" err="1"/>
              <a:t>thèmes</a:t>
            </a:r>
            <a:r>
              <a:rPr lang="fr-BE" dirty="0"/>
              <a:t> pouvant contenir diverses </a:t>
            </a:r>
            <a:r>
              <a:rPr lang="fr-BE" dirty="0" err="1"/>
              <a:t>catégories</a:t>
            </a:r>
            <a:r>
              <a:rPr lang="fr-BE" dirty="0"/>
              <a:t>. </a:t>
            </a:r>
          </a:p>
          <a:p>
            <a:pPr marL="0" indent="0">
              <a:buNone/>
            </a:pPr>
            <a:r>
              <a:rPr lang="fr-BE" dirty="0"/>
              <a:t>Pour chaque </a:t>
            </a:r>
            <a:r>
              <a:rPr lang="fr-BE" dirty="0" err="1"/>
              <a:t>élément-mystère</a:t>
            </a:r>
            <a:r>
              <a:rPr lang="fr-BE" dirty="0"/>
              <a:t> à deviner, une </a:t>
            </a:r>
            <a:r>
              <a:rPr lang="fr-BE" dirty="0" err="1"/>
              <a:t>série</a:t>
            </a:r>
            <a:r>
              <a:rPr lang="fr-BE" dirty="0"/>
              <a:t> de dix indices est </a:t>
            </a:r>
            <a:r>
              <a:rPr lang="fr-BE" dirty="0" err="1"/>
              <a:t>donnée</a:t>
            </a:r>
            <a:r>
              <a:rPr lang="fr-BE" dirty="0"/>
              <a:t> au patient. </a:t>
            </a:r>
          </a:p>
          <a:p>
            <a:pPr marL="0" indent="0">
              <a:buNone/>
            </a:pPr>
            <a:r>
              <a:rPr lang="fr-BE" dirty="0"/>
              <a:t>Les indices vont du plus complexe au plus simple et le but est de trouver la chose, le personnage, le lieu ou l’</a:t>
            </a:r>
            <a:r>
              <a:rPr lang="fr-BE" dirty="0" err="1"/>
              <a:t>évènement</a:t>
            </a:r>
            <a:r>
              <a:rPr lang="fr-BE" dirty="0"/>
              <a:t> en utilisant le moins d’indices possible. </a:t>
            </a:r>
          </a:p>
          <a:p>
            <a:pPr marL="0" indent="0">
              <a:buNone/>
            </a:pPr>
            <a:r>
              <a:rPr lang="fr-BE" dirty="0"/>
              <a:t>Vous l’aurez compris, </a:t>
            </a:r>
            <a:r>
              <a:rPr lang="fr-BE" dirty="0" err="1"/>
              <a:t>même</a:t>
            </a:r>
            <a:r>
              <a:rPr lang="fr-BE" dirty="0"/>
              <a:t> principe que indicez-moi 1 et indicez-moi 2, mais adapté aux plus jeunes. Avec une </a:t>
            </a:r>
            <a:r>
              <a:rPr lang="fr-BE" dirty="0" err="1"/>
              <a:t>thématique</a:t>
            </a:r>
            <a:r>
              <a:rPr lang="fr-BE" dirty="0"/>
              <a:t> en rapport avec les </a:t>
            </a:r>
            <a:r>
              <a:rPr lang="fr-BE" dirty="0" err="1"/>
              <a:t>intérêts</a:t>
            </a:r>
            <a:r>
              <a:rPr lang="fr-BE" dirty="0"/>
              <a:t> et </a:t>
            </a:r>
            <a:r>
              <a:rPr lang="fr-BE" dirty="0" err="1"/>
              <a:t>préoccupations</a:t>
            </a:r>
            <a:r>
              <a:rPr lang="fr-BE" dirty="0"/>
              <a:t> des patients plus jeunes, des phrases et des indices plus simples.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5968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82215E-0FE9-484A-A6DF-8B14D0990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TABLE DES MATIERES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622920B-4E80-CD47-BF87-CD2909B8BA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BE" dirty="0"/>
              <a:t>1. </a:t>
            </a:r>
            <a:r>
              <a:rPr lang="fr-BE" b="1" dirty="0"/>
              <a:t>Les choses </a:t>
            </a:r>
          </a:p>
          <a:p>
            <a:pPr marL="0" indent="0">
              <a:buNone/>
            </a:pPr>
            <a:r>
              <a:rPr lang="fr-BE" dirty="0"/>
              <a:t>fruits, </a:t>
            </a:r>
            <a:r>
              <a:rPr lang="fr-BE" dirty="0" err="1"/>
              <a:t>légumes</a:t>
            </a:r>
            <a:r>
              <a:rPr lang="fr-BE" dirty="0"/>
              <a:t>, objets, animaux, </a:t>
            </a:r>
            <a:r>
              <a:rPr lang="fr-BE" dirty="0" err="1"/>
              <a:t>vêtements</a:t>
            </a:r>
            <a:r>
              <a:rPr lang="fr-BE" dirty="0"/>
              <a:t>, moyens de transport, boissons, </a:t>
            </a:r>
            <a:r>
              <a:rPr lang="fr-BE" dirty="0" err="1"/>
              <a:t>végétaux</a:t>
            </a:r>
            <a:r>
              <a:rPr lang="fr-BE" dirty="0"/>
              <a:t>... </a:t>
            </a:r>
          </a:p>
          <a:p>
            <a:r>
              <a:rPr lang="fr-BE" dirty="0"/>
              <a:t>2. </a:t>
            </a:r>
            <a:r>
              <a:rPr lang="fr-BE" b="1" dirty="0"/>
              <a:t>Les personnages </a:t>
            </a:r>
          </a:p>
          <a:p>
            <a:pPr marL="0" indent="0">
              <a:buNone/>
            </a:pPr>
            <a:r>
              <a:rPr lang="fr-BE" dirty="0"/>
              <a:t>acteurs/actrices, chanteurs/chanteuses, personnages de contes ou de </a:t>
            </a:r>
            <a:r>
              <a:rPr lang="fr-BE" dirty="0" err="1"/>
              <a:t>dessins-animés</a:t>
            </a:r>
            <a:r>
              <a:rPr lang="fr-BE" dirty="0"/>
              <a:t>, professions, sportifs... </a:t>
            </a:r>
          </a:p>
          <a:p>
            <a:r>
              <a:rPr lang="fr-BE" dirty="0"/>
              <a:t>3. </a:t>
            </a:r>
            <a:r>
              <a:rPr lang="fr-BE" b="1" dirty="0"/>
              <a:t>Les lieux </a:t>
            </a:r>
          </a:p>
          <a:p>
            <a:pPr marL="0" indent="0">
              <a:buNone/>
            </a:pPr>
            <a:r>
              <a:rPr lang="fr-BE" dirty="0"/>
              <a:t>lieux publics </a:t>
            </a:r>
          </a:p>
          <a:p>
            <a:r>
              <a:rPr lang="fr-BE" dirty="0"/>
              <a:t>4. </a:t>
            </a:r>
            <a:r>
              <a:rPr lang="fr-BE" b="1" dirty="0"/>
              <a:t>Les </a:t>
            </a:r>
            <a:r>
              <a:rPr lang="fr-BE" b="1" dirty="0" err="1"/>
              <a:t>évènements</a:t>
            </a:r>
            <a:r>
              <a:rPr lang="fr-BE" b="1" dirty="0"/>
              <a:t> </a:t>
            </a:r>
          </a:p>
          <a:p>
            <a:pPr marL="0" indent="0">
              <a:buNone/>
            </a:pPr>
            <a:r>
              <a:rPr lang="fr-BE" dirty="0" err="1"/>
              <a:t>fêtes</a:t>
            </a:r>
            <a:r>
              <a:rPr lang="fr-BE" dirty="0"/>
              <a:t>, sports, loisirs, saisons, </a:t>
            </a:r>
            <a:r>
              <a:rPr lang="fr-BE" dirty="0" err="1"/>
              <a:t>intempéries</a:t>
            </a:r>
            <a:r>
              <a:rPr lang="fr-BE" dirty="0"/>
              <a:t> ...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4744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1C0698-2D3F-464B-A1DA-F576DFD3F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8252" y="2079321"/>
            <a:ext cx="6688899" cy="2529932"/>
          </a:xfrm>
        </p:spPr>
        <p:txBody>
          <a:bodyPr>
            <a:normAutofit/>
          </a:bodyPr>
          <a:lstStyle/>
          <a:p>
            <a:pPr algn="ctr"/>
            <a:r>
              <a:rPr lang="fr-FR" sz="8000" dirty="0"/>
              <a:t>LES CHOSES</a:t>
            </a:r>
          </a:p>
        </p:txBody>
      </p:sp>
    </p:spTree>
    <p:extLst>
      <p:ext uri="{BB962C8B-B14F-4D97-AF65-F5344CB8AC3E}">
        <p14:creationId xmlns:p14="http://schemas.microsoft.com/office/powerpoint/2010/main" val="1212624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548FEB-994D-6447-AC01-8BEB68865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De quoi parle-t-on?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540E16-649C-5F46-88A1-8EA938913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fr-BE" dirty="0"/>
              <a:t>Je suis un animal. 						(10 points)</a:t>
            </a:r>
          </a:p>
          <a:p>
            <a:pPr marL="514350" indent="-514350">
              <a:buAutoNum type="arabicPeriod"/>
            </a:pPr>
            <a:r>
              <a:rPr lang="fr-BE" dirty="0"/>
              <a:t>J’adore la salade. 						( 9 points)</a:t>
            </a:r>
          </a:p>
          <a:p>
            <a:pPr marL="514350" indent="-514350">
              <a:buAutoNum type="arabicPeriod"/>
            </a:pPr>
            <a:r>
              <a:rPr lang="fr-BE" dirty="0"/>
              <a:t>J’ai quatre pattes. 						( 8 points)</a:t>
            </a:r>
          </a:p>
          <a:p>
            <a:pPr marL="514350" indent="-514350">
              <a:buAutoNum type="arabicPeriod"/>
            </a:pPr>
            <a:r>
              <a:rPr lang="fr-BE" dirty="0"/>
              <a:t>Je n’ai pas de poils.  						( 7 points)</a:t>
            </a:r>
          </a:p>
          <a:p>
            <a:pPr marL="514350" indent="-514350">
              <a:buAutoNum type="arabicPeriod"/>
            </a:pPr>
            <a:r>
              <a:rPr lang="fr-BE" dirty="0"/>
              <a:t>Je peux vivre </a:t>
            </a:r>
            <a:r>
              <a:rPr lang="fr-BE" dirty="0" err="1"/>
              <a:t>très</a:t>
            </a:r>
            <a:r>
              <a:rPr lang="fr-BE" dirty="0"/>
              <a:t> longtemps. 					( 6 points) </a:t>
            </a:r>
          </a:p>
          <a:p>
            <a:pPr marL="514350" indent="-514350">
              <a:buAutoNum type="arabicPeriod"/>
            </a:pPr>
            <a:r>
              <a:rPr lang="fr-BE" dirty="0"/>
              <a:t>Je ponds des œufs. 						( 5 points)</a:t>
            </a:r>
          </a:p>
          <a:p>
            <a:pPr marL="514350" indent="-514350">
              <a:buAutoNum type="arabicPeriod"/>
            </a:pPr>
            <a:r>
              <a:rPr lang="fr-BE" dirty="0"/>
              <a:t>J’ai fait la course avec un </a:t>
            </a:r>
            <a:r>
              <a:rPr lang="fr-BE" dirty="0" err="1"/>
              <a:t>lièvre</a:t>
            </a:r>
            <a:r>
              <a:rPr lang="fr-BE" dirty="0"/>
              <a:t>. 				( 4 points ) </a:t>
            </a:r>
          </a:p>
          <a:p>
            <a:pPr marL="514350" indent="-514350">
              <a:buAutoNum type="arabicPeriod"/>
            </a:pPr>
            <a:r>
              <a:rPr lang="fr-BE" dirty="0"/>
              <a:t>Je voyage avec ma maison. 					( 3 points ) </a:t>
            </a:r>
          </a:p>
          <a:p>
            <a:pPr marL="514350" indent="-514350">
              <a:buAutoNum type="arabicPeriod"/>
            </a:pPr>
            <a:r>
              <a:rPr lang="fr-BE" dirty="0"/>
              <a:t>Je suis </a:t>
            </a:r>
            <a:r>
              <a:rPr lang="fr-BE" dirty="0" err="1"/>
              <a:t>très</a:t>
            </a:r>
            <a:r>
              <a:rPr lang="fr-BE" dirty="0"/>
              <a:t> lente. 						( 2 points)</a:t>
            </a:r>
          </a:p>
          <a:p>
            <a:pPr marL="514350" indent="-514350">
              <a:buAutoNum type="arabicPeriod"/>
            </a:pPr>
            <a:r>
              <a:rPr lang="fr-BE" dirty="0"/>
              <a:t>J’ai une carapace. 						( 1 points)</a:t>
            </a:r>
          </a:p>
          <a:p>
            <a:pPr marL="3657600" lvl="8" indent="0">
              <a:buNone/>
            </a:pPr>
            <a:r>
              <a:rPr lang="fr-BE" dirty="0"/>
              <a:t>					</a:t>
            </a:r>
          </a:p>
        </p:txBody>
      </p:sp>
    </p:spTree>
    <p:extLst>
      <p:ext uri="{BB962C8B-B14F-4D97-AF65-F5344CB8AC3E}">
        <p14:creationId xmlns:p14="http://schemas.microsoft.com/office/powerpoint/2010/main" val="3154497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6D1D67-34C7-AB45-898E-5088D2105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6383" y="2581383"/>
            <a:ext cx="4741190" cy="1325563"/>
          </a:xfrm>
        </p:spPr>
        <p:txBody>
          <a:bodyPr/>
          <a:lstStyle/>
          <a:p>
            <a:r>
              <a:rPr lang="fr-FR" dirty="0"/>
              <a:t>Réponse : TORTUE </a:t>
            </a:r>
          </a:p>
        </p:txBody>
      </p:sp>
    </p:spTree>
    <p:extLst>
      <p:ext uri="{BB962C8B-B14F-4D97-AF65-F5344CB8AC3E}">
        <p14:creationId xmlns:p14="http://schemas.microsoft.com/office/powerpoint/2010/main" val="868679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1C0698-2D3F-464B-A1DA-F576DFD3F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8252" y="2079321"/>
            <a:ext cx="6688899" cy="2529932"/>
          </a:xfrm>
        </p:spPr>
        <p:txBody>
          <a:bodyPr>
            <a:normAutofit/>
          </a:bodyPr>
          <a:lstStyle/>
          <a:p>
            <a:pPr algn="ctr"/>
            <a:r>
              <a:rPr lang="fr-FR" sz="8000" dirty="0"/>
              <a:t>LES PERSONNAGES</a:t>
            </a:r>
          </a:p>
        </p:txBody>
      </p:sp>
    </p:spTree>
    <p:extLst>
      <p:ext uri="{BB962C8B-B14F-4D97-AF65-F5344CB8AC3E}">
        <p14:creationId xmlns:p14="http://schemas.microsoft.com/office/powerpoint/2010/main" val="794112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548FEB-994D-6447-AC01-8BEB68865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De qui parle-t-on?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540E16-649C-5F46-88A1-8EA938913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fr-BE" dirty="0"/>
              <a:t>J’aime le froid. 							( 10 points )</a:t>
            </a:r>
          </a:p>
          <a:p>
            <a:pPr marL="514350" indent="-514350">
              <a:buAutoNum type="arabicPeriod"/>
            </a:pPr>
            <a:r>
              <a:rPr lang="fr-BE" dirty="0"/>
              <a:t>J’ai une sœur. 							 ( 9 points )</a:t>
            </a:r>
          </a:p>
          <a:p>
            <a:pPr marL="514350" indent="-514350">
              <a:buAutoNum type="arabicPeriod"/>
            </a:pPr>
            <a:r>
              <a:rPr lang="fr-BE" dirty="0"/>
              <a:t>Ma chanson est connue dans le monde entier. 			 ( 8 points ) </a:t>
            </a:r>
          </a:p>
          <a:p>
            <a:pPr marL="514350" indent="-514350">
              <a:buAutoNum type="arabicPeriod"/>
            </a:pPr>
            <a:r>
              <a:rPr lang="fr-BE" dirty="0"/>
              <a:t>J’ai un ami du nom de </a:t>
            </a:r>
            <a:r>
              <a:rPr lang="fr-BE" dirty="0" err="1"/>
              <a:t>Kristoff</a:t>
            </a:r>
            <a:r>
              <a:rPr lang="fr-BE" dirty="0"/>
              <a:t>. 					 ( 7 points ) </a:t>
            </a:r>
          </a:p>
          <a:p>
            <a:pPr marL="514350" indent="-514350">
              <a:buAutoNum type="arabicPeriod"/>
            </a:pPr>
            <a:r>
              <a:rPr lang="fr-BE" dirty="0"/>
              <a:t>Je viens du royaume d’</a:t>
            </a:r>
            <a:r>
              <a:rPr lang="fr-BE" dirty="0" err="1"/>
              <a:t>Arendelle</a:t>
            </a:r>
            <a:r>
              <a:rPr lang="fr-BE" dirty="0"/>
              <a:t>. 				 ( 6 points )</a:t>
            </a:r>
          </a:p>
          <a:p>
            <a:pPr marL="514350" indent="-514350">
              <a:buAutoNum type="arabicPeriod"/>
            </a:pPr>
            <a:r>
              <a:rPr lang="fr-BE" dirty="0"/>
              <a:t>J’aime les bonhommes de neige. 			 	 ( 5 points ) </a:t>
            </a:r>
          </a:p>
          <a:p>
            <a:pPr marL="514350" indent="-514350">
              <a:buAutoNum type="arabicPeriod"/>
            </a:pPr>
            <a:r>
              <a:rPr lang="fr-BE" dirty="0"/>
              <a:t>J’ai de terribles pouvoirs. 						 ( 4 points ) </a:t>
            </a:r>
          </a:p>
          <a:p>
            <a:pPr marL="514350" indent="-514350">
              <a:buAutoNum type="arabicPeriod"/>
            </a:pPr>
            <a:r>
              <a:rPr lang="fr-BE" dirty="0"/>
              <a:t>J’ai dû me cacher. 			   			              ( 3 points ) </a:t>
            </a:r>
          </a:p>
          <a:p>
            <a:pPr marL="514350" indent="-514350">
              <a:buAutoNum type="arabicPeriod"/>
            </a:pPr>
            <a:r>
              <a:rPr lang="fr-BE" dirty="0"/>
              <a:t>Je suis une reine. 							 ( 2 points ) </a:t>
            </a:r>
          </a:p>
          <a:p>
            <a:pPr marL="514350" indent="-514350">
              <a:buAutoNum type="arabicPeriod"/>
            </a:pPr>
            <a:r>
              <a:rPr lang="fr-BE" dirty="0"/>
              <a:t>Je me </a:t>
            </a:r>
            <a:r>
              <a:rPr lang="fr-BE" dirty="0" err="1"/>
              <a:t>prénomme</a:t>
            </a:r>
            <a:r>
              <a:rPr lang="fr-BE" dirty="0"/>
              <a:t> Elsa. 					               ( 1 points)</a:t>
            </a:r>
          </a:p>
          <a:p>
            <a:pPr marL="3657600" lvl="8" indent="0">
              <a:buNone/>
            </a:pPr>
            <a:r>
              <a:rPr lang="fr-BE" dirty="0"/>
              <a:t>					</a:t>
            </a:r>
          </a:p>
        </p:txBody>
      </p:sp>
    </p:spTree>
    <p:extLst>
      <p:ext uri="{BB962C8B-B14F-4D97-AF65-F5344CB8AC3E}">
        <p14:creationId xmlns:p14="http://schemas.microsoft.com/office/powerpoint/2010/main" val="2880071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6D1D67-34C7-AB45-898E-5088D2105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1722" y="2674372"/>
            <a:ext cx="7315200" cy="1325563"/>
          </a:xfrm>
        </p:spPr>
        <p:txBody>
          <a:bodyPr/>
          <a:lstStyle/>
          <a:p>
            <a:r>
              <a:rPr lang="fr-FR" dirty="0"/>
              <a:t>Réponse : La Reine des Neiges </a:t>
            </a:r>
          </a:p>
        </p:txBody>
      </p:sp>
    </p:spTree>
    <p:extLst>
      <p:ext uri="{BB962C8B-B14F-4D97-AF65-F5344CB8AC3E}">
        <p14:creationId xmlns:p14="http://schemas.microsoft.com/office/powerpoint/2010/main" val="184101489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600</Words>
  <Application>Microsoft Macintosh PowerPoint</Application>
  <PresentationFormat>Grand écran</PresentationFormat>
  <Paragraphs>47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Thème Office</vt:lpstr>
      <vt:lpstr>Présentation PowerPoint</vt:lpstr>
      <vt:lpstr>INTRODUCTION</vt:lpstr>
      <vt:lpstr>TABLE DES MATIERES</vt:lpstr>
      <vt:lpstr>LES CHOSES</vt:lpstr>
      <vt:lpstr>De quoi parle-t-on?</vt:lpstr>
      <vt:lpstr>Réponse : TORTUE </vt:lpstr>
      <vt:lpstr>LES PERSONNAGES</vt:lpstr>
      <vt:lpstr>De qui parle-t-on?</vt:lpstr>
      <vt:lpstr>Réponse : La Reine des Neiges 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Inès Cléda</dc:creator>
  <cp:lastModifiedBy>Inès Cléda</cp:lastModifiedBy>
  <cp:revision>4</cp:revision>
  <dcterms:created xsi:type="dcterms:W3CDTF">2020-04-14T09:44:23Z</dcterms:created>
  <dcterms:modified xsi:type="dcterms:W3CDTF">2020-04-14T12:46:37Z</dcterms:modified>
</cp:coreProperties>
</file>