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960367-5185-426B-B033-B35CF04F3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C167E78-5379-4B9C-B812-62D9085B9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825F15-B422-4B25-AA25-F6F75CBC3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1634D6-DFE8-4AB0-9D5B-6355819D9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578F50-B118-4DF1-9C2A-E6B0E9B1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20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24A090-F47D-4385-8A11-084DBB2E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183D93-E0F6-4552-ADE7-8FF29F0D3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B65E51-71CF-41BA-9054-7732D11E0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3501C5-17EA-4CBE-9F92-A52E9DCBF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A0469F-98F1-4B41-9487-008FB0706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986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624027-5F64-4A76-8335-43D891238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EE6CF5-EEC4-47F7-86CC-E746C5690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61BB73-B105-42A6-96D8-A9896B3DB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3C256E-2D11-4679-95B6-9AF2ED3F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D12D09-465C-4541-A3C1-D820AE17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63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039898-710C-40B9-A326-A1B3D003D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162332-5187-4DA0-A590-03B106D285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C83B3E-58AA-4001-9A83-419974A13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5FFA0B-27C1-4445-828A-C17077C77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331F8D-8056-41E1-BBD9-C778A3C73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E35AB0-2EC7-4730-9CD6-2824BEA4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35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91D24D-434C-4A4E-80DC-E9B740C8A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CE495C-2824-4AE0-B1E8-C96DC873A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441681-A55B-417A-BEC8-2543F60D3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2E58731-1BE9-4AED-8F48-AEB7AD11B3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BDC588-065E-4CE7-8DBE-07B92A1C57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34460C5-3078-40E4-B25A-39292FED7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8B40099-C5EF-4DB4-9114-44AA008D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D54EF7-DF8F-486B-80A0-8B22A7488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50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51EF6B-15FD-495C-B040-60943FA0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1D95BE-810D-4C4A-9C13-C04BDBD9C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A6C7E0-FCFF-4DE4-A5FA-4F03D557F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F227E21-C92E-4B97-8234-8A0585A1A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665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E58BC62-B17C-4D69-8C98-687479F49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7854A4C-FC1A-4FD7-B9E1-0C2BACE1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593530-310E-4B97-B48C-C5A1B9F7E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28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A34C9-A38C-4F76-B0F5-E3E60F996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098F05-58B5-4AB6-8D75-06FBDC9B6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9A9FCB-6749-4D1C-92CB-64D26015B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A3C116-04F1-420D-A15C-6BFE0D0D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26706C-34FB-4232-8652-3394DDEF8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FAF44F-7D81-49CD-BA52-A1E38AA07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10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3C512D-87A0-46FB-B470-DEA9386A6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0B1098B-0BAD-4F2F-BFD2-F764849994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1FE57B-9636-4D77-92DA-A08F475E0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EEAD55-477F-4C89-BF85-83004BE47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8F005D-12DE-467C-B954-59B672204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714D23-3F72-4054-868E-28297900D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955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86FD3-750D-4520-A95A-C0A5ABB4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6C5D8BE-1D82-4DA1-A908-695AA5CC6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DDD4BE-97B8-4EC2-B7EF-CC4AE9CD6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ED1F0A-1BE5-424F-917A-1EC1AEB1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5C33BE-93F7-4ABF-8A3D-C1C164980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09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830AF76-7E76-42E0-8723-82ECB87BF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E18A2DA-1CDE-460F-8639-460EB3CC4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276EFB-F2B4-4380-B79E-38FEBDCBD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055DC-FF35-4107-A229-05B07B22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2B56FD-65C5-4F3D-AE8B-3A5104671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630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F6737D5-2ED5-4423-B27E-BA5739359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7FC0D-5B5A-4D04-BBDA-307777EA9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A20819-477C-412C-8BEE-88ADDE4A52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6070C-53DE-4390-8DE1-5DA1C886C01C}" type="datetimeFigureOut">
              <a:rPr lang="fr-FR" smtClean="0"/>
              <a:t>01/05/2020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F48BAD-2D64-44A3-A3CC-05AA447ED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AC494F-ECEF-48EB-9E0E-AF1272A1D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F1573-48FF-4609-95CA-02A27C4B55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12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5.wdp"/><Relationship Id="rId18" Type="http://schemas.microsoft.com/office/2007/relationships/hdphoto" Target="../media/hdphoto7.wdp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" Type="http://schemas.openxmlformats.org/officeDocument/2006/relationships/image" Target="../media/image3.emf"/><Relationship Id="rId16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10" Type="http://schemas.microsoft.com/office/2007/relationships/hdphoto" Target="../media/hdphoto8.wdp"/><Relationship Id="rId4" Type="http://schemas.openxmlformats.org/officeDocument/2006/relationships/image" Target="../media/image19.emf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7B6CCE-FB9D-46D4-8ECE-E914A3F8A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201" y="-452846"/>
            <a:ext cx="12285201" cy="731084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ECC2D5-AA92-439E-A31E-8C1409880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96" y="-452847"/>
            <a:ext cx="9934408" cy="53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17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BE6FAB6-BC60-4854-9596-1A233FA8C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66" y="235670"/>
            <a:ext cx="9518469" cy="515028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95CD02-D385-4E4E-ADC2-30D6521D0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90" b="89202" l="7456" r="90351">
                        <a14:foregroundMark x1="26316" y1="11737" x2="26316" y2="11737"/>
                        <a14:foregroundMark x1="11404" y1="12207" x2="11404" y2="12207"/>
                        <a14:foregroundMark x1="39035" y1="16901" x2="39035" y2="16901"/>
                        <a14:foregroundMark x1="37719" y1="20188" x2="37719" y2="20188"/>
                        <a14:foregroundMark x1="90789" y1="78873" x2="90789" y2="78873"/>
                        <a14:foregroundMark x1="7456" y1="13615" x2="7456" y2="136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024" y="5549105"/>
            <a:ext cx="1318083" cy="12313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A74374-E304-430D-9CB1-B8B17F744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4" y="5547234"/>
            <a:ext cx="1318486" cy="12332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297EA2-43D2-4CD1-AE25-DA12FE535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67" b="96667" l="3040" r="95745">
                        <a14:foregroundMark x1="55015" y1="56667" x2="55015" y2="56667"/>
                        <a14:foregroundMark x1="51976" y1="25758" x2="51976" y2="25758"/>
                        <a14:foregroundMark x1="58359" y1="57273" x2="58359" y2="57273"/>
                        <a14:foregroundMark x1="50152" y1="6667" x2="50152" y2="6667"/>
                        <a14:foregroundMark x1="55015" y1="60909" x2="55015" y2="60909"/>
                        <a14:foregroundMark x1="49848" y1="93030" x2="49848" y2="93030"/>
                        <a14:foregroundMark x1="53495" y1="54545" x2="53495" y2="54545"/>
                        <a14:foregroundMark x1="92401" y1="74545" x2="92401" y2="74545"/>
                        <a14:foregroundMark x1="3343" y1="73333" x2="3343" y2="73333"/>
                        <a14:foregroundMark x1="56839" y1="54848" x2="56839" y2="54848"/>
                        <a14:foregroundMark x1="50152" y1="96667" x2="50152" y2="96667"/>
                        <a14:foregroundMark x1="95745" y1="74242" x2="95745" y2="742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7399" y="5740924"/>
            <a:ext cx="820128" cy="8226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E44933-FF43-4380-A3A5-2BD0D3FFBF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67" b="96667" l="3040" r="95745">
                        <a14:foregroundMark x1="55015" y1="56667" x2="55015" y2="56667"/>
                        <a14:foregroundMark x1="51976" y1="25758" x2="51976" y2="25758"/>
                        <a14:foregroundMark x1="58359" y1="57273" x2="58359" y2="57273"/>
                        <a14:foregroundMark x1="50152" y1="6667" x2="50152" y2="6667"/>
                        <a14:foregroundMark x1="55015" y1="60909" x2="55015" y2="60909"/>
                        <a14:foregroundMark x1="49848" y1="93030" x2="49848" y2="93030"/>
                        <a14:foregroundMark x1="53495" y1="54545" x2="53495" y2="54545"/>
                        <a14:foregroundMark x1="92401" y1="74545" x2="92401" y2="74545"/>
                        <a14:foregroundMark x1="3343" y1="73333" x2="3343" y2="73333"/>
                        <a14:foregroundMark x1="56839" y1="54848" x2="56839" y2="54848"/>
                        <a14:foregroundMark x1="50152" y1="96667" x2="50152" y2="96667"/>
                        <a14:foregroundMark x1="95745" y1="74242" x2="95745" y2="742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8363" y="5752543"/>
            <a:ext cx="820128" cy="8226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DE6ACE-E56D-4A4A-8AF3-91546A33C6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920" b="92388" l="9585" r="92652">
                        <a14:foregroundMark x1="12460" y1="10727" x2="12460" y2="10727"/>
                        <a14:foregroundMark x1="10543" y1="7958" x2="10543" y2="7958"/>
                        <a14:foregroundMark x1="92652" y1="25606" x2="92652" y2="25606"/>
                        <a14:foregroundMark x1="19489" y1="90657" x2="19489" y2="90657"/>
                        <a14:foregroundMark x1="16933" y1="76125" x2="16933" y2="76125"/>
                        <a14:foregroundMark x1="16294" y1="77855" x2="16294" y2="77855"/>
                        <a14:foregroundMark x1="74441" y1="92388" x2="74441" y2="92388"/>
                        <a14:foregroundMark x1="14058" y1="7958" x2="14058" y2="79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4199" y="5763192"/>
            <a:ext cx="976690" cy="9018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EA035D-91F0-4508-9E57-709235D2F8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920" b="92388" l="9585" r="92652">
                        <a14:foregroundMark x1="12460" y1="10727" x2="12460" y2="10727"/>
                        <a14:foregroundMark x1="10543" y1="7958" x2="10543" y2="7958"/>
                        <a14:foregroundMark x1="92652" y1="25606" x2="92652" y2="25606"/>
                        <a14:foregroundMark x1="19489" y1="90657" x2="19489" y2="90657"/>
                        <a14:foregroundMark x1="16933" y1="76125" x2="16933" y2="76125"/>
                        <a14:foregroundMark x1="16294" y1="77855" x2="16294" y2="77855"/>
                        <a14:foregroundMark x1="74441" y1="92388" x2="74441" y2="92388"/>
                        <a14:foregroundMark x1="14058" y1="7958" x2="14058" y2="79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5247" y="5763192"/>
            <a:ext cx="976689" cy="9017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37EBBB6-E3D3-4A6C-8A65-D93A0C3E41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12" b="94836" l="10000" r="91905">
                        <a14:foregroundMark x1="91905" y1="13146" x2="91905" y2="13146"/>
                        <a14:foregroundMark x1="87619" y1="7981" x2="87619" y2="7981"/>
                        <a14:foregroundMark x1="56667" y1="60094" x2="56667" y2="60094"/>
                        <a14:foregroundMark x1="26190" y1="90610" x2="26190" y2="90610"/>
                        <a14:foregroundMark x1="13333" y1="93897" x2="13333" y2="93897"/>
                        <a14:foregroundMark x1="34762" y1="94836" x2="34762" y2="94836"/>
                        <a14:foregroundMark x1="89524" y1="9390" x2="89524" y2="9390"/>
                        <a14:foregroundMark x1="88571" y1="8451" x2="88571" y2="84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32317" y="5740924"/>
            <a:ext cx="890181" cy="90289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31110D0-7AE3-40FF-86E2-853EE91536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103" b="91282" l="9596" r="91414">
                        <a14:foregroundMark x1="38384" y1="9231" x2="38384" y2="9231"/>
                        <a14:foregroundMark x1="49495" y1="9231" x2="49495" y2="9231"/>
                        <a14:foregroundMark x1="80303" y1="25128" x2="80303" y2="25128"/>
                        <a14:foregroundMark x1="40404" y1="90769" x2="40404" y2="90769"/>
                        <a14:foregroundMark x1="35859" y1="83077" x2="35859" y2="83077"/>
                        <a14:foregroundMark x1="35859" y1="83590" x2="35859" y2="83590"/>
                        <a14:foregroundMark x1="77778" y1="76923" x2="77778" y2="76923"/>
                        <a14:foregroundMark x1="21212" y1="21026" x2="21212" y2="21026"/>
                        <a14:foregroundMark x1="24747" y1="22564" x2="25758" y2="22564"/>
                        <a14:foregroundMark x1="62121" y1="14359" x2="62121" y2="14359"/>
                        <a14:foregroundMark x1="84848" y1="40513" x2="84848" y2="40513"/>
                        <a14:foregroundMark x1="93939" y1="47692" x2="93939" y2="47692"/>
                        <a14:foregroundMark x1="64646" y1="89744" x2="64646" y2="89744"/>
                        <a14:foregroundMark x1="61111" y1="91282" x2="61111" y2="91282"/>
                        <a14:foregroundMark x1="55556" y1="4615" x2="55556" y2="4615"/>
                        <a14:foregroundMark x1="29798" y1="91282" x2="29798" y2="91282"/>
                        <a14:foregroundMark x1="74242" y1="91282" x2="74242" y2="91282"/>
                        <a14:foregroundMark x1="77273" y1="90769" x2="77273" y2="90769"/>
                        <a14:foregroundMark x1="79798" y1="89744" x2="79798" y2="89744"/>
                        <a14:foregroundMark x1="27778" y1="91282" x2="27778" y2="91282"/>
                        <a14:foregroundMark x1="25253" y1="90769" x2="25253" y2="90769"/>
                        <a14:foregroundMark x1="23232" y1="90256" x2="23232" y2="90256"/>
                        <a14:foregroundMark x1="20707" y1="89744" x2="20707" y2="89744"/>
                        <a14:foregroundMark x1="56061" y1="4103" x2="56061" y2="41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9005" y="5640968"/>
            <a:ext cx="1061858" cy="10457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0990DC-A3B2-4452-93FB-A16D83E5280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47976" y="5619924"/>
            <a:ext cx="1062013" cy="104506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A11962-D7A5-4566-BD90-9BD9815E55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220" b="89474" l="9910" r="94595">
                        <a14:foregroundMark x1="31982" y1="32536" x2="31982" y2="32536"/>
                        <a14:foregroundMark x1="46847" y1="33971" x2="46847" y2="33971"/>
                        <a14:foregroundMark x1="15766" y1="34450" x2="15766" y2="34450"/>
                        <a14:foregroundMark x1="85586" y1="24402" x2="85586" y2="24402"/>
                        <a14:foregroundMark x1="90541" y1="28230" x2="90541" y2="28230"/>
                        <a14:foregroundMark x1="94595" y1="33014" x2="94595" y2="33014"/>
                        <a14:foregroundMark x1="40991" y1="12440" x2="40991" y2="12440"/>
                        <a14:foregroundMark x1="33784" y1="13397" x2="33784" y2="13397"/>
                        <a14:foregroundMark x1="68018" y1="88995" x2="68018" y2="88995"/>
                        <a14:foregroundMark x1="86486" y1="13397" x2="86486" y2="13397"/>
                        <a14:foregroundMark x1="83333" y1="11962" x2="83333" y2="11962"/>
                        <a14:foregroundMark x1="84234" y1="9091" x2="84234" y2="9091"/>
                        <a14:foregroundMark x1="81532" y1="9091" x2="81532" y2="9091"/>
                        <a14:foregroundMark x1="78378" y1="10048" x2="78378" y2="10048"/>
                        <a14:foregroundMark x1="72523" y1="12440" x2="72523" y2="12440"/>
                        <a14:foregroundMark x1="68919" y1="12440" x2="68919" y2="12440"/>
                        <a14:foregroundMark x1="64865" y1="12440" x2="64865" y2="12440"/>
                        <a14:foregroundMark x1="74324" y1="6220" x2="74324" y2="6220"/>
                        <a14:foregroundMark x1="31081" y1="12919" x2="31081" y2="12919"/>
                        <a14:foregroundMark x1="28829" y1="12919" x2="28829" y2="12919"/>
                        <a14:foregroundMark x1="26126" y1="12919" x2="26126" y2="12919"/>
                        <a14:foregroundMark x1="23423" y1="12919" x2="23423" y2="12919"/>
                        <a14:foregroundMark x1="10811" y1="56459" x2="10811" y2="564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76866" y="5693252"/>
            <a:ext cx="1095075" cy="103094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9160A59-D7FD-47EE-8363-360811F0BF6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220" b="89474" l="9910" r="94595">
                        <a14:foregroundMark x1="31982" y1="32536" x2="31982" y2="32536"/>
                        <a14:foregroundMark x1="46847" y1="33971" x2="46847" y2="33971"/>
                        <a14:foregroundMark x1="15766" y1="34450" x2="15766" y2="34450"/>
                        <a14:foregroundMark x1="85586" y1="24402" x2="85586" y2="24402"/>
                        <a14:foregroundMark x1="90541" y1="28230" x2="90541" y2="28230"/>
                        <a14:foregroundMark x1="94595" y1="33014" x2="94595" y2="33014"/>
                        <a14:foregroundMark x1="40991" y1="12440" x2="40991" y2="12440"/>
                        <a14:foregroundMark x1="33784" y1="13397" x2="33784" y2="13397"/>
                        <a14:foregroundMark x1="68018" y1="88995" x2="68018" y2="88995"/>
                        <a14:foregroundMark x1="86486" y1="13397" x2="86486" y2="13397"/>
                        <a14:foregroundMark x1="83333" y1="11962" x2="83333" y2="11962"/>
                        <a14:foregroundMark x1="84234" y1="9091" x2="84234" y2="9091"/>
                        <a14:foregroundMark x1="81532" y1="9091" x2="81532" y2="9091"/>
                        <a14:foregroundMark x1="78378" y1="10048" x2="78378" y2="10048"/>
                        <a14:foregroundMark x1="72523" y1="12440" x2="72523" y2="12440"/>
                        <a14:foregroundMark x1="68919" y1="12440" x2="68919" y2="12440"/>
                        <a14:foregroundMark x1="64865" y1="12440" x2="64865" y2="12440"/>
                        <a14:foregroundMark x1="74324" y1="6220" x2="74324" y2="6220"/>
                        <a14:foregroundMark x1="31081" y1="12919" x2="31081" y2="12919"/>
                        <a14:foregroundMark x1="28829" y1="12919" x2="28829" y2="12919"/>
                        <a14:foregroundMark x1="26126" y1="12919" x2="26126" y2="12919"/>
                        <a14:foregroundMark x1="23423" y1="12919" x2="23423" y2="12919"/>
                        <a14:foregroundMark x1="10811" y1="56459" x2="10811" y2="564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6856" y="5703105"/>
            <a:ext cx="1095075" cy="103094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F080DA2-E2BA-409F-94AE-0850B9DF25C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878" b="91707" l="9551" r="89888">
                        <a14:foregroundMark x1="56180" y1="91220" x2="56180" y2="91220"/>
                        <a14:foregroundMark x1="10674" y1="92195" x2="10674" y2="92195"/>
                        <a14:foregroundMark x1="14607" y1="9268" x2="14607" y2="9268"/>
                        <a14:foregroundMark x1="15730" y1="4878" x2="15730" y2="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48379" y="4724744"/>
            <a:ext cx="778158" cy="89619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19A6F7-F91C-4DF8-AA5E-0EFED60FD04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878" b="91707" l="9551" r="89888">
                        <a14:foregroundMark x1="56180" y1="91220" x2="56180" y2="91220"/>
                        <a14:foregroundMark x1="10674" y1="92195" x2="10674" y2="92195"/>
                        <a14:foregroundMark x1="14607" y1="9268" x2="14607" y2="9268"/>
                        <a14:foregroundMark x1="15730" y1="4878" x2="15730" y2="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98708" y="4744775"/>
            <a:ext cx="778158" cy="89619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63BA9C3-99D2-4AE4-B7EA-3D5831541BCF}"/>
              </a:ext>
            </a:extLst>
          </p:cNvPr>
          <p:cNvSpPr/>
          <p:nvPr/>
        </p:nvSpPr>
        <p:spPr>
          <a:xfrm>
            <a:off x="11064048" y="129971"/>
            <a:ext cx="8064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Léa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8CA5349-E273-475B-A8AA-C4D40B196266}"/>
              </a:ext>
            </a:extLst>
          </p:cNvPr>
          <p:cNvSpPr/>
          <p:nvPr/>
        </p:nvSpPr>
        <p:spPr>
          <a:xfrm>
            <a:off x="10057828" y="129971"/>
            <a:ext cx="8064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Léo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9B2C68-FEC0-4BC5-9A4F-ED5D80EE8235}"/>
              </a:ext>
            </a:extLst>
          </p:cNvPr>
          <p:cNvSpPr/>
          <p:nvPr/>
        </p:nvSpPr>
        <p:spPr>
          <a:xfrm>
            <a:off x="10057828" y="603927"/>
            <a:ext cx="810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Nina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9B9450-69FC-4584-BB27-987158DA59F2}"/>
              </a:ext>
            </a:extLst>
          </p:cNvPr>
          <p:cNvSpPr/>
          <p:nvPr/>
        </p:nvSpPr>
        <p:spPr>
          <a:xfrm>
            <a:off x="10057828" y="1077677"/>
            <a:ext cx="810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Tom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3F3964-7E0C-4F60-9A1E-F45E2325E464}"/>
              </a:ext>
            </a:extLst>
          </p:cNvPr>
          <p:cNvSpPr/>
          <p:nvPr/>
        </p:nvSpPr>
        <p:spPr>
          <a:xfrm>
            <a:off x="11028610" y="639420"/>
            <a:ext cx="83729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Chloé</a:t>
            </a:r>
            <a:endParaRPr lang="fr-FR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DEF0E0-F4D8-434C-8346-7894B77C9E3D}"/>
              </a:ext>
            </a:extLst>
          </p:cNvPr>
          <p:cNvSpPr/>
          <p:nvPr/>
        </p:nvSpPr>
        <p:spPr>
          <a:xfrm>
            <a:off x="11032516" y="1085851"/>
            <a:ext cx="810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Noé</a:t>
            </a:r>
            <a:endParaRPr lang="fr-FR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28C542-800A-4FD1-8C90-2D5701BE7AD0}"/>
              </a:ext>
            </a:extLst>
          </p:cNvPr>
          <p:cNvSpPr/>
          <p:nvPr/>
        </p:nvSpPr>
        <p:spPr>
          <a:xfrm>
            <a:off x="9998978" y="3230863"/>
            <a:ext cx="9404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solidFill>
                  <a:srgbClr val="0070C0"/>
                </a:solidFill>
                <a:effectLst/>
                <a:latin typeface="Arial Narrow" panose="020B0606020202030204" pitchFamily="34" charset="0"/>
                <a:cs typeface="Aharoni" panose="02010803020104030203" pitchFamily="2" charset="-79"/>
              </a:rPr>
              <a:t>200km/h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5127DD2-AC14-4342-9333-FBE3475E7FED}"/>
              </a:ext>
            </a:extLst>
          </p:cNvPr>
          <p:cNvSpPr/>
          <p:nvPr/>
        </p:nvSpPr>
        <p:spPr>
          <a:xfrm>
            <a:off x="11090782" y="3219991"/>
            <a:ext cx="9404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solidFill>
                  <a:srgbClr val="0070C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3</a:t>
            </a:r>
            <a:r>
              <a:rPr lang="fr-FR" b="0" cap="none" spc="0" dirty="0">
                <a:ln w="0"/>
                <a:solidFill>
                  <a:srgbClr val="0070C0"/>
                </a:solidFill>
                <a:effectLst/>
                <a:latin typeface="Arial Narrow" panose="020B0606020202030204" pitchFamily="34" charset="0"/>
                <a:cs typeface="Aharoni" panose="02010803020104030203" pitchFamily="2" charset="-79"/>
              </a:rPr>
              <a:t>00km/h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B8159D-E21D-4720-BDB8-2CC3C6785C70}"/>
              </a:ext>
            </a:extLst>
          </p:cNvPr>
          <p:cNvSpPr/>
          <p:nvPr/>
        </p:nvSpPr>
        <p:spPr>
          <a:xfrm>
            <a:off x="11080062" y="3720511"/>
            <a:ext cx="9404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solidFill>
                  <a:srgbClr val="0070C0"/>
                </a:solidFill>
                <a:effectLst/>
                <a:latin typeface="Arial Narrow" panose="020B0606020202030204" pitchFamily="34" charset="0"/>
                <a:cs typeface="Aharoni" panose="02010803020104030203" pitchFamily="2" charset="-79"/>
              </a:rPr>
              <a:t>280km/h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9F19D6B-CD9C-4369-9582-8A073EFA46E5}"/>
              </a:ext>
            </a:extLst>
          </p:cNvPr>
          <p:cNvSpPr/>
          <p:nvPr/>
        </p:nvSpPr>
        <p:spPr>
          <a:xfrm>
            <a:off x="9998978" y="3716716"/>
            <a:ext cx="9404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solidFill>
                  <a:srgbClr val="0070C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25</a:t>
            </a:r>
            <a:r>
              <a:rPr lang="fr-FR" b="0" cap="none" spc="0" dirty="0">
                <a:ln w="0"/>
                <a:solidFill>
                  <a:srgbClr val="0070C0"/>
                </a:solidFill>
                <a:effectLst/>
                <a:latin typeface="Arial Narrow" panose="020B0606020202030204" pitchFamily="34" charset="0"/>
                <a:cs typeface="Aharoni" panose="02010803020104030203" pitchFamily="2" charset="-79"/>
              </a:rPr>
              <a:t>0km/h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2D72973-ABC8-4072-8909-B498B883FEEF}"/>
              </a:ext>
            </a:extLst>
          </p:cNvPr>
          <p:cNvSpPr/>
          <p:nvPr/>
        </p:nvSpPr>
        <p:spPr>
          <a:xfrm>
            <a:off x="9998978" y="4214651"/>
            <a:ext cx="9404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solidFill>
                  <a:srgbClr val="0070C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3</a:t>
            </a:r>
            <a:r>
              <a:rPr lang="fr-FR" b="0" cap="none" spc="0" dirty="0">
                <a:ln w="0"/>
                <a:solidFill>
                  <a:srgbClr val="0070C0"/>
                </a:solidFill>
                <a:effectLst/>
                <a:latin typeface="Arial Narrow" panose="020B0606020202030204" pitchFamily="34" charset="0"/>
                <a:cs typeface="Aharoni" panose="02010803020104030203" pitchFamily="2" charset="-79"/>
              </a:rPr>
              <a:t>50km/h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F3D297A-0FCE-4A1D-B827-6D1801373EE2}"/>
              </a:ext>
            </a:extLst>
          </p:cNvPr>
          <p:cNvSpPr/>
          <p:nvPr/>
        </p:nvSpPr>
        <p:spPr>
          <a:xfrm>
            <a:off x="11067457" y="4188304"/>
            <a:ext cx="9404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solidFill>
                  <a:srgbClr val="0070C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23</a:t>
            </a:r>
            <a:r>
              <a:rPr lang="fr-FR" b="0" cap="none" spc="0" dirty="0">
                <a:ln w="0"/>
                <a:solidFill>
                  <a:srgbClr val="0070C0"/>
                </a:solidFill>
                <a:effectLst/>
                <a:latin typeface="Arial Narrow" panose="020B0606020202030204" pitchFamily="34" charset="0"/>
                <a:cs typeface="Aharoni" panose="02010803020104030203" pitchFamily="2" charset="-79"/>
              </a:rPr>
              <a:t>0km/h</a:t>
            </a:r>
          </a:p>
        </p:txBody>
      </p:sp>
      <p:sp>
        <p:nvSpPr>
          <p:cNvPr id="41" name="Vague 40">
            <a:extLst>
              <a:ext uri="{FF2B5EF4-FFF2-40B4-BE49-F238E27FC236}">
                <a16:creationId xmlns:a16="http://schemas.microsoft.com/office/drawing/2014/main" id="{0BAE50B9-589A-4E12-BDAB-1B17B979FC5F}"/>
              </a:ext>
            </a:extLst>
          </p:cNvPr>
          <p:cNvSpPr/>
          <p:nvPr/>
        </p:nvSpPr>
        <p:spPr>
          <a:xfrm>
            <a:off x="11090167" y="1648478"/>
            <a:ext cx="700427" cy="506933"/>
          </a:xfrm>
          <a:prstGeom prst="wav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4ème</a:t>
            </a:r>
          </a:p>
        </p:txBody>
      </p:sp>
      <p:sp>
        <p:nvSpPr>
          <p:cNvPr id="42" name="Vague 41">
            <a:extLst>
              <a:ext uri="{FF2B5EF4-FFF2-40B4-BE49-F238E27FC236}">
                <a16:creationId xmlns:a16="http://schemas.microsoft.com/office/drawing/2014/main" id="{C1ECEF58-54F4-457D-9CB1-8BFD1FA2355D}"/>
              </a:ext>
            </a:extLst>
          </p:cNvPr>
          <p:cNvSpPr/>
          <p:nvPr/>
        </p:nvSpPr>
        <p:spPr>
          <a:xfrm>
            <a:off x="11080062" y="2093370"/>
            <a:ext cx="700427" cy="506933"/>
          </a:xfrm>
          <a:prstGeom prst="wav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5ème</a:t>
            </a:r>
          </a:p>
        </p:txBody>
      </p:sp>
      <p:sp>
        <p:nvSpPr>
          <p:cNvPr id="43" name="Vague 42">
            <a:extLst>
              <a:ext uri="{FF2B5EF4-FFF2-40B4-BE49-F238E27FC236}">
                <a16:creationId xmlns:a16="http://schemas.microsoft.com/office/drawing/2014/main" id="{1182A7BC-4033-4466-B459-3661E8CED8A1}"/>
              </a:ext>
            </a:extLst>
          </p:cNvPr>
          <p:cNvSpPr/>
          <p:nvPr/>
        </p:nvSpPr>
        <p:spPr>
          <a:xfrm>
            <a:off x="10137434" y="2083487"/>
            <a:ext cx="700427" cy="506933"/>
          </a:xfrm>
          <a:prstGeom prst="wav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2ème</a:t>
            </a:r>
          </a:p>
        </p:txBody>
      </p:sp>
      <p:sp>
        <p:nvSpPr>
          <p:cNvPr id="44" name="Vague 43">
            <a:extLst>
              <a:ext uri="{FF2B5EF4-FFF2-40B4-BE49-F238E27FC236}">
                <a16:creationId xmlns:a16="http://schemas.microsoft.com/office/drawing/2014/main" id="{972C9D00-CEAD-4255-8AE8-A1C9E68D2D3C}"/>
              </a:ext>
            </a:extLst>
          </p:cNvPr>
          <p:cNvSpPr/>
          <p:nvPr/>
        </p:nvSpPr>
        <p:spPr>
          <a:xfrm>
            <a:off x="10147539" y="1634853"/>
            <a:ext cx="700427" cy="506933"/>
          </a:xfrm>
          <a:prstGeom prst="wav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1er</a:t>
            </a:r>
          </a:p>
        </p:txBody>
      </p:sp>
      <p:sp>
        <p:nvSpPr>
          <p:cNvPr id="45" name="Vague 44">
            <a:extLst>
              <a:ext uri="{FF2B5EF4-FFF2-40B4-BE49-F238E27FC236}">
                <a16:creationId xmlns:a16="http://schemas.microsoft.com/office/drawing/2014/main" id="{41AB0829-9335-4F1C-B12C-2E3328E531BE}"/>
              </a:ext>
            </a:extLst>
          </p:cNvPr>
          <p:cNvSpPr/>
          <p:nvPr/>
        </p:nvSpPr>
        <p:spPr>
          <a:xfrm>
            <a:off x="11080062" y="2558399"/>
            <a:ext cx="700427" cy="506933"/>
          </a:xfrm>
          <a:prstGeom prst="wav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6ème</a:t>
            </a:r>
          </a:p>
        </p:txBody>
      </p:sp>
      <p:sp>
        <p:nvSpPr>
          <p:cNvPr id="46" name="Vague 45">
            <a:extLst>
              <a:ext uri="{FF2B5EF4-FFF2-40B4-BE49-F238E27FC236}">
                <a16:creationId xmlns:a16="http://schemas.microsoft.com/office/drawing/2014/main" id="{39C35772-9EC1-4A2B-8F74-35EDCA7CAB0E}"/>
              </a:ext>
            </a:extLst>
          </p:cNvPr>
          <p:cNvSpPr/>
          <p:nvPr/>
        </p:nvSpPr>
        <p:spPr>
          <a:xfrm>
            <a:off x="10137434" y="2548516"/>
            <a:ext cx="700427" cy="506933"/>
          </a:xfrm>
          <a:prstGeom prst="wav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Aharoni" panose="02010803020104030203" pitchFamily="2" charset="-79"/>
              </a:rPr>
              <a:t>3ème</a:t>
            </a:r>
          </a:p>
        </p:txBody>
      </p:sp>
    </p:spTree>
    <p:extLst>
      <p:ext uri="{BB962C8B-B14F-4D97-AF65-F5344CB8AC3E}">
        <p14:creationId xmlns:p14="http://schemas.microsoft.com/office/powerpoint/2010/main" val="353763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A5D5F71-740C-407E-8519-F24024FC0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346" y="-3971"/>
            <a:ext cx="7843308" cy="686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33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97F8808-D27E-4B51-BD49-248ED3A35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049" y="-6795"/>
            <a:ext cx="7847902" cy="68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20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8DAA627-7E42-497F-81D3-F8AEEF0BE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590" y="13815"/>
            <a:ext cx="7814821" cy="686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06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416F571-BE96-4B39-9D75-947B16415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4" y="4582"/>
            <a:ext cx="7823193" cy="6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31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80A0E6-8562-4A86-AD20-7E955D943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376" y="0"/>
            <a:ext cx="939124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64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131F2A6-819D-4E81-94D8-2FA993C0D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49" y="261846"/>
            <a:ext cx="10067795" cy="544751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15C1D7-672A-4AC8-9A02-333C3609B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365" y="5967663"/>
            <a:ext cx="788146" cy="3713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1253B9-612D-4F10-A829-3D3F15A6E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927" y="5949547"/>
            <a:ext cx="788146" cy="3713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0FA8D8-BEEA-42BB-B18F-567A30214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2883" y="5967663"/>
            <a:ext cx="788146" cy="3713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72DEDE-46C7-423F-B1C1-89C94F183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1449" y="5949547"/>
            <a:ext cx="788146" cy="3713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6C9567-4FC3-4460-8808-2F39B6854C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405" y="5949547"/>
            <a:ext cx="788146" cy="3713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9BA791-0DA5-4013-AA31-7871EE350E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0971" y="5949547"/>
            <a:ext cx="788146" cy="3713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C33CC2-61A1-43A1-8F78-7E63D8CC2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495" b="89011" l="6250" r="91250">
                        <a14:foregroundMark x1="48750" y1="76923" x2="48750" y2="76923"/>
                        <a14:foregroundMark x1="75000" y1="34066" x2="75000" y2="34066"/>
                        <a14:foregroundMark x1="79375" y1="34066" x2="79375" y2="34066"/>
                        <a14:foregroundMark x1="85625" y1="34066" x2="85625" y2="34066"/>
                        <a14:foregroundMark x1="88750" y1="31868" x2="88750" y2="31868"/>
                        <a14:foregroundMark x1="88750" y1="48352" x2="88750" y2="48352"/>
                        <a14:foregroundMark x1="88750" y1="61538" x2="88750" y2="61538"/>
                        <a14:foregroundMark x1="13750" y1="41758" x2="13750" y2="41758"/>
                        <a14:foregroundMark x1="8125" y1="41758" x2="8125" y2="41758"/>
                        <a14:foregroundMark x1="39375" y1="65934" x2="39375" y2="65934"/>
                        <a14:foregroundMark x1="6250" y1="64835" x2="6250" y2="64835"/>
                        <a14:foregroundMark x1="65625" y1="58242" x2="65625" y2="58242"/>
                        <a14:foregroundMark x1="50625" y1="6593" x2="50625" y2="6593"/>
                        <a14:foregroundMark x1="50625" y1="6593" x2="50625" y2="6593"/>
                        <a14:foregroundMark x1="55000" y1="6593" x2="55000" y2="6593"/>
                        <a14:foregroundMark x1="44375" y1="7692" x2="44375" y2="7692"/>
                        <a14:foregroundMark x1="40000" y1="7692" x2="40000" y2="7692"/>
                        <a14:foregroundMark x1="41875" y1="29670" x2="41875" y2="29670"/>
                        <a14:foregroundMark x1="53750" y1="63736" x2="53750" y2="63736"/>
                        <a14:foregroundMark x1="53750" y1="63736" x2="53750" y2="63736"/>
                        <a14:foregroundMark x1="49375" y1="32967" x2="49375" y2="32967"/>
                        <a14:foregroundMark x1="22500" y1="74725" x2="22500" y2="74725"/>
                        <a14:foregroundMark x1="34375" y1="74725" x2="34375" y2="74725"/>
                        <a14:foregroundMark x1="35000" y1="70330" x2="35000" y2="70330"/>
                        <a14:foregroundMark x1="35000" y1="69231" x2="35000" y2="69231"/>
                        <a14:foregroundMark x1="47500" y1="52747" x2="47500" y2="52747"/>
                        <a14:foregroundMark x1="37500" y1="54945" x2="37500" y2="54945"/>
                        <a14:foregroundMark x1="37500" y1="54945" x2="37500" y2="54945"/>
                        <a14:foregroundMark x1="37500" y1="54945" x2="37500" y2="54945"/>
                        <a14:foregroundMark x1="91250" y1="81319" x2="91250" y2="81319"/>
                        <a14:foregroundMark x1="91250" y1="81319" x2="91250" y2="81319"/>
                        <a14:foregroundMark x1="57500" y1="68132" x2="57500" y2="68132"/>
                        <a14:foregroundMark x1="51250" y1="70330" x2="51250" y2="70330"/>
                        <a14:foregroundMark x1="47500" y1="68132" x2="47500" y2="68132"/>
                        <a14:foregroundMark x1="46250" y1="68132" x2="46250" y2="68132"/>
                        <a14:foregroundMark x1="46250" y1="68132" x2="46250" y2="68132"/>
                        <a14:foregroundMark x1="46250" y1="68132" x2="46250" y2="68132"/>
                        <a14:foregroundMark x1="45625" y1="68132" x2="45625" y2="68132"/>
                        <a14:foregroundMark x1="45625" y1="67033" x2="45625" y2="67033"/>
                        <a14:foregroundMark x1="45625" y1="67033" x2="45625" y2="67033"/>
                        <a14:foregroundMark x1="45000" y1="63736" x2="45000" y2="63736"/>
                        <a14:foregroundMark x1="45000" y1="63736" x2="45000" y2="63736"/>
                        <a14:foregroundMark x1="45000" y1="63736" x2="45000" y2="63736"/>
                        <a14:foregroundMark x1="45000" y1="63736" x2="45000" y2="63736"/>
                        <a14:foregroundMark x1="43750" y1="48352" x2="43750" y2="48352"/>
                        <a14:foregroundMark x1="50625" y1="16484" x2="50625" y2="16484"/>
                        <a14:foregroundMark x1="58750" y1="27473" x2="58750" y2="27473"/>
                        <a14:foregroundMark x1="56250" y1="20879" x2="56250" y2="20879"/>
                        <a14:foregroundMark x1="56250" y1="32967" x2="56250" y2="32967"/>
                        <a14:foregroundMark x1="53125" y1="41758" x2="53125" y2="41758"/>
                        <a14:foregroundMark x1="53125" y1="49451" x2="53125" y2="49451"/>
                        <a14:foregroundMark x1="59375" y1="57143" x2="59375" y2="57143"/>
                        <a14:foregroundMark x1="75625" y1="63736" x2="75625" y2="63736"/>
                        <a14:foregroundMark x1="83125" y1="70330" x2="83125" y2="70330"/>
                        <a14:foregroundMark x1="10000" y1="56044" x2="10000" y2="56044"/>
                        <a14:foregroundMark x1="16250" y1="71429" x2="16250" y2="714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6096" y="1470315"/>
            <a:ext cx="2083977" cy="1185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B3A3F1-6873-471E-8EAF-B99968D68A98}"/>
              </a:ext>
            </a:extLst>
          </p:cNvPr>
          <p:cNvSpPr/>
          <p:nvPr/>
        </p:nvSpPr>
        <p:spPr>
          <a:xfrm>
            <a:off x="10901700" y="3057384"/>
            <a:ext cx="8064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Léa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FB2953-FD67-456A-BE06-A47E50B35F09}"/>
              </a:ext>
            </a:extLst>
          </p:cNvPr>
          <p:cNvSpPr/>
          <p:nvPr/>
        </p:nvSpPr>
        <p:spPr>
          <a:xfrm>
            <a:off x="10909263" y="932121"/>
            <a:ext cx="80647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Léo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96C261-37D4-4B83-B202-181E66CD8B51}"/>
              </a:ext>
            </a:extLst>
          </p:cNvPr>
          <p:cNvSpPr/>
          <p:nvPr/>
        </p:nvSpPr>
        <p:spPr>
          <a:xfrm>
            <a:off x="10905482" y="1628900"/>
            <a:ext cx="810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Nina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983868-0490-401B-8185-35016C0CD917}"/>
              </a:ext>
            </a:extLst>
          </p:cNvPr>
          <p:cNvSpPr/>
          <p:nvPr/>
        </p:nvSpPr>
        <p:spPr>
          <a:xfrm>
            <a:off x="10905481" y="2347204"/>
            <a:ext cx="810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19506A-BAE7-4EA6-AC6C-23EB7A534FF7}"/>
              </a:ext>
            </a:extLst>
          </p:cNvPr>
          <p:cNvSpPr/>
          <p:nvPr/>
        </p:nvSpPr>
        <p:spPr>
          <a:xfrm>
            <a:off x="10913169" y="3809450"/>
            <a:ext cx="83729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Chloé</a:t>
            </a:r>
            <a:endParaRPr lang="fr-FR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8CD322-8F2A-4F6B-B8EA-32B69491F72C}"/>
              </a:ext>
            </a:extLst>
          </p:cNvPr>
          <p:cNvSpPr/>
          <p:nvPr/>
        </p:nvSpPr>
        <p:spPr>
          <a:xfrm>
            <a:off x="10901700" y="4506229"/>
            <a:ext cx="810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Noé</a:t>
            </a:r>
            <a:endParaRPr lang="fr-FR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1961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36</Words>
  <Application>Microsoft Office PowerPoint</Application>
  <PresentationFormat>Grand écran</PresentationFormat>
  <Paragraphs>24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Aharoni</vt:lpstr>
      <vt:lpstr>Arial</vt:lpstr>
      <vt:lpstr>Arial Narrow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Marie-Laurence Somerville Roberts</dc:creator>
  <cp:lastModifiedBy>Marie-Laurence Somerville Roberts</cp:lastModifiedBy>
  <cp:revision>15</cp:revision>
  <dcterms:created xsi:type="dcterms:W3CDTF">2020-04-30T13:28:23Z</dcterms:created>
  <dcterms:modified xsi:type="dcterms:W3CDTF">2020-05-01T04:42:26Z</dcterms:modified>
</cp:coreProperties>
</file>