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59" r:id="rId6"/>
    <p:sldId id="262" r:id="rId7"/>
    <p:sldId id="263" r:id="rId8"/>
    <p:sldId id="264" r:id="rId9"/>
    <p:sldId id="261" r:id="rId10"/>
    <p:sldId id="266" r:id="rId11"/>
    <p:sldId id="267" r:id="rId12"/>
    <p:sldId id="268" r:id="rId13"/>
    <p:sldId id="269" r:id="rId14"/>
    <p:sldId id="270" r:id="rId15"/>
    <p:sldId id="265" r:id="rId16"/>
    <p:sldId id="271" r:id="rId17"/>
    <p:sldId id="273" r:id="rId18"/>
    <p:sldId id="274" r:id="rId19"/>
    <p:sldId id="272" r:id="rId20"/>
    <p:sldId id="276" r:id="rId21"/>
    <p:sldId id="277" r:id="rId22"/>
    <p:sldId id="278" r:id="rId23"/>
    <p:sldId id="279" r:id="rId24"/>
    <p:sldId id="275" r:id="rId25"/>
    <p:sldId id="283" r:id="rId26"/>
    <p:sldId id="281" r:id="rId27"/>
    <p:sldId id="284" r:id="rId28"/>
    <p:sldId id="282" r:id="rId29"/>
    <p:sldId id="280" r:id="rId30"/>
    <p:sldId id="286" r:id="rId31"/>
    <p:sldId id="289" r:id="rId32"/>
    <p:sldId id="287" r:id="rId33"/>
    <p:sldId id="288" r:id="rId34"/>
    <p:sldId id="285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F3E7D-3607-437C-A797-427C553CC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90F813-D166-4C0A-B85C-AB65FC38D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FE6F5-4664-4E9B-8C8A-40F0BA0A1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C61527-F13C-40B6-A8FC-0E6891DC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36CD4-B942-419F-AEF1-8C60C17FF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35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6D568-9CD6-441D-9D19-74FD883D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3E77DD-CF20-4910-A25F-D7A737D8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BFEB6-AF42-4645-9DDB-72CF2957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C49A74-CE0D-4B63-B597-2429DE2E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6CF80D-3F91-4F21-B2B4-64FB3C00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330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D486E7-DAFE-44D7-991F-C74F5DCAB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DF1F4A-5FC8-44DB-B578-B8DABCDDC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1C5021-B979-45D9-A4A8-D1F20F9A3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6E8A7-102B-4E5A-BE1C-D2F07871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584CFF-029B-4F49-ABE7-1B3E517F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62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ADE0F-ED46-4604-BA9E-E9150852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3291-59AA-4CDF-BA41-A9945EC85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5136EC-8CA1-4D66-9E2C-01D806B4B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1B4D30-B0C3-4666-AB52-79EC5DC4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62E3C8-43A5-4998-9B9D-350294BD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EEE4D1-929E-4FD2-9B1C-E44B26C9F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61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D2A41E-537B-4CFD-955C-599044D32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73F8CF-0CF0-45A7-9C65-84148CD41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6CFDDF-8AC8-44E3-98FE-0AD424C4D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EB5D92-F00D-438F-823B-3580555DC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84533CE-6918-454F-858B-DEFBBDA7C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D32C509-C133-48FA-80DD-41D60E16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DAB8B1-6F11-4ED0-AE4B-91D1DAD81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6B44F8-500C-43CD-ABF9-0F15B00C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030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EC4A4-D190-4975-9DB6-23FF02D7B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58032B-6C62-4C34-93CC-8E1EF66A1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ECF6FE-ED10-4A94-A9B9-409D1420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F091A9-3ECB-4751-86C6-A099F9C5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50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44DC3D4-2DB4-4E03-A73A-09346D1B3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BE2DA3C-A3E6-49B5-B5FA-956580973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18A0A1-9E6B-4C67-BA8B-A7D4E8C1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6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373F21-080E-4177-BC3B-4695B214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8FD4F5-DBC1-4DAE-96B0-0302D9F3A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758249-B144-43F0-A2EB-8F220BD6F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1F27DF-0ED2-4EF5-B0EF-1F6C0CD6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1E23E1-D1CF-431B-A9BF-C837CF8FA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F786B8-181D-4E75-98BE-18A90521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25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82E21-BAE9-4B0C-BA12-11AF38E0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843C43F-F5F0-4222-A580-7AD6C8279C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067CB7-8BD9-4AEA-8F46-6A7640EEB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298A53-077D-4E16-A963-48D0C3D3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AF7133-A43C-4681-BD8B-ED5AA9E5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BBEC88-20B7-41E3-AC2C-01497D29A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785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E813B-74FD-45D9-AFB9-7B6076C2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EE1C9A-E22D-42CE-A533-2DFAEC92B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5EE799-D889-4DD6-9FE7-072232CD6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81E38A-BBA2-4F29-9593-CCBF4A81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F3B679-E0CD-467D-93B6-92117FF5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78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F088FB-A2CC-4ADA-88B2-14E29C0B2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131728-794A-494E-A746-D0B9310F0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E29D75-CA24-4C4A-AC46-2194FE3E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ACA3D2-1F96-4AD3-8BF9-13A2A1A3B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716DBF-BAEA-47ED-8E2F-B075A44C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98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5505C46-5A76-416E-AB14-F2213F90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09DE5D-D557-44DD-AE82-BEE1CB261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8AA35F-A4FD-4E2B-BE27-64D6CAC55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186D2-FE0E-4187-A00D-1F5D5460F599}" type="datetimeFigureOut">
              <a:rPr lang="fr-FR" smtClean="0"/>
              <a:t>16/04/2020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51E30C-12C4-404A-91D8-F2BEEC597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E4153E-B668-47B3-A43C-7F4D13EBB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6D9A-879C-4A87-9CA1-BC1FE3CE1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09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imagines.blog/2020/04/14/larmoire-de-camomille-jimagines-f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10D7FC5-8387-42BB-85C0-9AF91BAD0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979"/>
          <a:stretch/>
        </p:blipFill>
        <p:spPr>
          <a:xfrm>
            <a:off x="1023937" y="718490"/>
            <a:ext cx="10144125" cy="21667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6C8839D-2502-4D92-B589-DB82E6F63943}"/>
              </a:ext>
            </a:extLst>
          </p:cNvPr>
          <p:cNvSpPr txBox="1"/>
          <p:nvPr/>
        </p:nvSpPr>
        <p:spPr>
          <a:xfrm>
            <a:off x="3092613" y="3018408"/>
            <a:ext cx="6006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OpenDyslexic 3" pitchFamily="2" charset="0"/>
              </a:rPr>
              <a:t>Les sons complexes en -</a:t>
            </a:r>
            <a:r>
              <a:rPr lang="fr-FR" sz="2800" dirty="0" err="1">
                <a:latin typeface="OpenDyslexic 3" pitchFamily="2" charset="0"/>
              </a:rPr>
              <a:t>ill</a:t>
            </a:r>
            <a:endParaRPr lang="fr-FR" sz="2800" dirty="0">
              <a:latin typeface="OpenDyslexic 3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65C0F9-8451-40C8-99FA-585128D7D0BE}"/>
              </a:ext>
            </a:extLst>
          </p:cNvPr>
          <p:cNvSpPr/>
          <p:nvPr/>
        </p:nvSpPr>
        <p:spPr>
          <a:xfrm>
            <a:off x="1123024" y="3674792"/>
            <a:ext cx="9945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OpenDyslexic 3" pitchFamily="2" charset="0"/>
              </a:rPr>
              <a:t>Powerpoint réalisé à partir du travail d’Inès </a:t>
            </a:r>
            <a:r>
              <a:rPr lang="fr-FR" dirty="0" err="1">
                <a:latin typeface="OpenDyslexic 3" pitchFamily="2" charset="0"/>
              </a:rPr>
              <a:t>Cléda</a:t>
            </a:r>
            <a:r>
              <a:rPr lang="fr-FR" dirty="0">
                <a:latin typeface="OpenDyslexic 3" pitchFamily="2" charset="0"/>
              </a:rPr>
              <a:t> – J’</a:t>
            </a:r>
            <a:r>
              <a:rPr lang="fr-FR" dirty="0" err="1">
                <a:latin typeface="OpenDyslexic 3" pitchFamily="2" charset="0"/>
              </a:rPr>
              <a:t>imagINES</a:t>
            </a:r>
            <a:r>
              <a:rPr lang="fr-FR" dirty="0">
                <a:latin typeface="OpenDyslexic 3" pitchFamily="2" charset="0"/>
              </a:rPr>
              <a:t> Blog</a:t>
            </a:r>
          </a:p>
          <a:p>
            <a:pPr algn="ctr"/>
            <a:r>
              <a:rPr lang="fr-FR" dirty="0">
                <a:latin typeface="OpenDyslexic 3" pitchFamily="2" charset="0"/>
              </a:rPr>
              <a:t>disponible à cette adresse : </a:t>
            </a:r>
          </a:p>
          <a:p>
            <a:pPr algn="ctr"/>
            <a:r>
              <a:rPr lang="fr-FR" dirty="0">
                <a:latin typeface="OpenDyslexic 3" pitchFamily="2" charset="0"/>
                <a:hlinkClick r:id="rId3"/>
              </a:rPr>
              <a:t>https://jimagines.blog/2020/04/14/larmoire-de-camomille-jimagines-fr/</a:t>
            </a:r>
            <a:endParaRPr lang="fr-FR" dirty="0">
              <a:latin typeface="OpenDyslexic 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2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C1C691D-7360-4B0C-8BA7-4E17A2A679C9}"/>
              </a:ext>
            </a:extLst>
          </p:cNvPr>
          <p:cNvSpPr txBox="1"/>
          <p:nvPr/>
        </p:nvSpPr>
        <p:spPr>
          <a:xfrm>
            <a:off x="3255436" y="2508578"/>
            <a:ext cx="5681128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trouvailles </a:t>
            </a:r>
          </a:p>
        </p:txBody>
      </p:sp>
    </p:spTree>
    <p:extLst>
      <p:ext uri="{BB962C8B-B14F-4D97-AF65-F5344CB8AC3E}">
        <p14:creationId xmlns:p14="http://schemas.microsoft.com/office/powerpoint/2010/main" val="122322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55F792E-3778-4595-B17C-2A2876FD038A}"/>
              </a:ext>
            </a:extLst>
          </p:cNvPr>
          <p:cNvSpPr txBox="1"/>
          <p:nvPr/>
        </p:nvSpPr>
        <p:spPr>
          <a:xfrm>
            <a:off x="4120097" y="2508578"/>
            <a:ext cx="3951806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attirail </a:t>
            </a:r>
          </a:p>
        </p:txBody>
      </p:sp>
    </p:spTree>
    <p:extLst>
      <p:ext uri="{BB962C8B-B14F-4D97-AF65-F5344CB8AC3E}">
        <p14:creationId xmlns:p14="http://schemas.microsoft.com/office/powerpoint/2010/main" val="148320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969811" y="2508578"/>
            <a:ext cx="4252378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pagaille </a:t>
            </a:r>
          </a:p>
        </p:txBody>
      </p:sp>
    </p:spTree>
    <p:extLst>
      <p:ext uri="{BB962C8B-B14F-4D97-AF65-F5344CB8AC3E}">
        <p14:creationId xmlns:p14="http://schemas.microsoft.com/office/powerpoint/2010/main" val="349960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2274838"/>
            <a:ext cx="7620000" cy="237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Dans l’armoire de Camomille, il y a tout un ________ et tout est en ________, ça grouille d’ingrédients et de potions.</a:t>
            </a:r>
          </a:p>
          <a:p>
            <a:pPr algn="just"/>
            <a:endParaRPr lang="fr-FR" sz="2400" dirty="0">
              <a:latin typeface="OpenDyslexic 3" pitchFamily="2" charset="0"/>
            </a:endParaRPr>
          </a:p>
          <a:p>
            <a:pPr algn="just"/>
            <a:r>
              <a:rPr lang="fr-FR" sz="2400" dirty="0">
                <a:latin typeface="OpenDyslexic 3" pitchFamily="2" charset="0"/>
              </a:rPr>
              <a:t>On peut y faire de belles ___________.</a:t>
            </a:r>
          </a:p>
        </p:txBody>
      </p:sp>
    </p:spTree>
    <p:extLst>
      <p:ext uri="{BB962C8B-B14F-4D97-AF65-F5344CB8AC3E}">
        <p14:creationId xmlns:p14="http://schemas.microsoft.com/office/powerpoint/2010/main" val="73295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grenouille</a:t>
            </a:r>
          </a:p>
        </p:txBody>
      </p:sp>
    </p:spTree>
    <p:extLst>
      <p:ext uri="{BB962C8B-B14F-4D97-AF65-F5344CB8AC3E}">
        <p14:creationId xmlns:p14="http://schemas.microsoft.com/office/powerpoint/2010/main" val="34101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recueils</a:t>
            </a:r>
          </a:p>
        </p:txBody>
      </p:sp>
    </p:spTree>
    <p:extLst>
      <p:ext uri="{BB962C8B-B14F-4D97-AF65-F5344CB8AC3E}">
        <p14:creationId xmlns:p14="http://schemas.microsoft.com/office/powerpoint/2010/main" val="112250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œil </a:t>
            </a:r>
          </a:p>
        </p:txBody>
      </p:sp>
    </p:spTree>
    <p:extLst>
      <p:ext uri="{BB962C8B-B14F-4D97-AF65-F5344CB8AC3E}">
        <p14:creationId xmlns:p14="http://schemas.microsoft.com/office/powerpoint/2010/main" val="111053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905505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Sur le haut de l’étagère se cache Dame __________, entre un bocal de cervelle et une pile de ________ de sorcellerie.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Sur la plus basse étagère, un vilain ver de terre passe à travers l’____ d’un crâne dégarni.</a:t>
            </a:r>
          </a:p>
        </p:txBody>
      </p:sp>
    </p:spTree>
    <p:extLst>
      <p:ext uri="{BB962C8B-B14F-4D97-AF65-F5344CB8AC3E}">
        <p14:creationId xmlns:p14="http://schemas.microsoft.com/office/powerpoint/2010/main" val="2174761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citrouille </a:t>
            </a:r>
          </a:p>
        </p:txBody>
      </p:sp>
    </p:spTree>
    <p:extLst>
      <p:ext uri="{BB962C8B-B14F-4D97-AF65-F5344CB8AC3E}">
        <p14:creationId xmlns:p14="http://schemas.microsoft.com/office/powerpoint/2010/main" val="19897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grouillant </a:t>
            </a:r>
          </a:p>
        </p:txBody>
      </p:sp>
    </p:spTree>
    <p:extLst>
      <p:ext uri="{BB962C8B-B14F-4D97-AF65-F5344CB8AC3E}">
        <p14:creationId xmlns:p14="http://schemas.microsoft.com/office/powerpoint/2010/main" val="36655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feuilles </a:t>
            </a:r>
          </a:p>
        </p:txBody>
      </p:sp>
    </p:spTree>
    <p:extLst>
      <p:ext uri="{BB962C8B-B14F-4D97-AF65-F5344CB8AC3E}">
        <p14:creationId xmlns:p14="http://schemas.microsoft.com/office/powerpoint/2010/main" val="373990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bouteille </a:t>
            </a:r>
          </a:p>
        </p:txBody>
      </p:sp>
    </p:spTree>
    <p:extLst>
      <p:ext uri="{BB962C8B-B14F-4D97-AF65-F5344CB8AC3E}">
        <p14:creationId xmlns:p14="http://schemas.microsoft.com/office/powerpoint/2010/main" val="193518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cercueil </a:t>
            </a:r>
          </a:p>
        </p:txBody>
      </p:sp>
    </p:spTree>
    <p:extLst>
      <p:ext uri="{BB962C8B-B14F-4D97-AF65-F5344CB8AC3E}">
        <p14:creationId xmlns:p14="http://schemas.microsoft.com/office/powerpoint/2010/main" val="21793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720839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Une monstrueuse __________ cache un bocal __________ d’yeux de crapauds et deux ________ avec des signes étranges.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Devant le bocal de cervelle, on peut voir une _________ et, à droite de la première étagère, un ________ effrayant.</a:t>
            </a:r>
          </a:p>
        </p:txBody>
      </p:sp>
    </p:spTree>
    <p:extLst>
      <p:ext uri="{BB962C8B-B14F-4D97-AF65-F5344CB8AC3E}">
        <p14:creationId xmlns:p14="http://schemas.microsoft.com/office/powerpoint/2010/main" val="270440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volaille </a:t>
            </a:r>
          </a:p>
        </p:txBody>
      </p:sp>
    </p:spTree>
    <p:extLst>
      <p:ext uri="{BB962C8B-B14F-4D97-AF65-F5344CB8AC3E}">
        <p14:creationId xmlns:p14="http://schemas.microsoft.com/office/powerpoint/2010/main" val="41754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vieilles</a:t>
            </a:r>
          </a:p>
        </p:txBody>
      </p:sp>
    </p:spTree>
    <p:extLst>
      <p:ext uri="{BB962C8B-B14F-4D97-AF65-F5344CB8AC3E}">
        <p14:creationId xmlns:p14="http://schemas.microsoft.com/office/powerpoint/2010/main" val="346032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écailles</a:t>
            </a:r>
          </a:p>
        </p:txBody>
      </p:sp>
    </p:spTree>
    <p:extLst>
      <p:ext uri="{BB962C8B-B14F-4D97-AF65-F5344CB8AC3E}">
        <p14:creationId xmlns:p14="http://schemas.microsoft.com/office/powerpoint/2010/main" val="383506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720839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On aperçoit, dans le coin en haut à droite de l’étagère du bas, la patte d’une ________.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La sorcière garde ses pires poisons dans de ________ bouteilles cachées derrière le manche de son balai et surveillées par un serpent aux ________ rouges.</a:t>
            </a:r>
          </a:p>
        </p:txBody>
      </p:sp>
    </p:spTree>
    <p:extLst>
      <p:ext uri="{BB962C8B-B14F-4D97-AF65-F5344CB8AC3E}">
        <p14:creationId xmlns:p14="http://schemas.microsoft.com/office/powerpoint/2010/main" val="2567013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396455" y="2508578"/>
            <a:ext cx="5399090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sommeil</a:t>
            </a:r>
          </a:p>
        </p:txBody>
      </p:sp>
    </p:spTree>
    <p:extLst>
      <p:ext uri="{BB962C8B-B14F-4D97-AF65-F5344CB8AC3E}">
        <p14:creationId xmlns:p14="http://schemas.microsoft.com/office/powerpoint/2010/main" val="114624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Camomille</a:t>
            </a:r>
          </a:p>
        </p:txBody>
      </p:sp>
    </p:spTree>
    <p:extLst>
      <p:ext uri="{BB962C8B-B14F-4D97-AF65-F5344CB8AC3E}">
        <p14:creationId xmlns:p14="http://schemas.microsoft.com/office/powerpoint/2010/main" val="254294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médaille</a:t>
            </a:r>
          </a:p>
        </p:txBody>
      </p:sp>
    </p:spTree>
    <p:extLst>
      <p:ext uri="{BB962C8B-B14F-4D97-AF65-F5344CB8AC3E}">
        <p14:creationId xmlns:p14="http://schemas.microsoft.com/office/powerpoint/2010/main" val="113834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travail</a:t>
            </a:r>
          </a:p>
        </p:txBody>
      </p:sp>
    </p:spTree>
    <p:extLst>
      <p:ext uri="{BB962C8B-B14F-4D97-AF65-F5344CB8AC3E}">
        <p14:creationId xmlns:p14="http://schemas.microsoft.com/office/powerpoint/2010/main" val="259965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720839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La plante carnivore posée sur le bord de l’étagère semble en _______, mais mieux vaut se méfier.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_________ participe au concours de potions et si elle veut remporter la ________ comme l’année passée, elle doit se mettre au _______ sans plus tarder.</a:t>
            </a:r>
          </a:p>
        </p:txBody>
      </p:sp>
    </p:spTree>
    <p:extLst>
      <p:ext uri="{BB962C8B-B14F-4D97-AF65-F5344CB8AC3E}">
        <p14:creationId xmlns:p14="http://schemas.microsoft.com/office/powerpoint/2010/main" val="3395352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farfouille</a:t>
            </a:r>
          </a:p>
        </p:txBody>
      </p:sp>
    </p:spTree>
    <p:extLst>
      <p:ext uri="{BB962C8B-B14F-4D97-AF65-F5344CB8AC3E}">
        <p14:creationId xmlns:p14="http://schemas.microsoft.com/office/powerpoint/2010/main" val="298772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oreille</a:t>
            </a:r>
          </a:p>
        </p:txBody>
      </p:sp>
    </p:spTree>
    <p:extLst>
      <p:ext uri="{BB962C8B-B14F-4D97-AF65-F5344CB8AC3E}">
        <p14:creationId xmlns:p14="http://schemas.microsoft.com/office/powerpoint/2010/main" val="72489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zigouille</a:t>
            </a:r>
          </a:p>
        </p:txBody>
      </p:sp>
    </p:spTree>
    <p:extLst>
      <p:ext uri="{BB962C8B-B14F-4D97-AF65-F5344CB8AC3E}">
        <p14:creationId xmlns:p14="http://schemas.microsoft.com/office/powerpoint/2010/main" val="220901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chenille</a:t>
            </a:r>
          </a:p>
        </p:txBody>
      </p:sp>
    </p:spTree>
    <p:extLst>
      <p:ext uri="{BB962C8B-B14F-4D97-AF65-F5344CB8AC3E}">
        <p14:creationId xmlns:p14="http://schemas.microsoft.com/office/powerpoint/2010/main" val="21013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905505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La sorcière __________ et cherche une _______ sur l’étagère du haut, elle est à côté de l’œil, devant la bouteille.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Elle _________ la pauvre ________ qui glissait le long des recueils de sorcellerie. Quelle méchante fille !</a:t>
            </a:r>
          </a:p>
        </p:txBody>
      </p:sp>
    </p:spTree>
    <p:extLst>
      <p:ext uri="{BB962C8B-B14F-4D97-AF65-F5344CB8AC3E}">
        <p14:creationId xmlns:p14="http://schemas.microsoft.com/office/powerpoint/2010/main" val="2577525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orteils</a:t>
            </a:r>
          </a:p>
        </p:txBody>
      </p:sp>
    </p:spTree>
    <p:extLst>
      <p:ext uri="{BB962C8B-B14F-4D97-AF65-F5344CB8AC3E}">
        <p14:creationId xmlns:p14="http://schemas.microsoft.com/office/powerpoint/2010/main" val="167677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2700531" y="2508578"/>
            <a:ext cx="6790938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bouillonnant</a:t>
            </a:r>
          </a:p>
        </p:txBody>
      </p:sp>
    </p:spTree>
    <p:extLst>
      <p:ext uri="{BB962C8B-B14F-4D97-AF65-F5344CB8AC3E}">
        <p14:creationId xmlns:p14="http://schemas.microsoft.com/office/powerpoint/2010/main" val="417077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246290" y="2508578"/>
            <a:ext cx="5699419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ail</a:t>
            </a:r>
          </a:p>
        </p:txBody>
      </p:sp>
    </p:spTree>
    <p:extLst>
      <p:ext uri="{BB962C8B-B14F-4D97-AF65-F5344CB8AC3E}">
        <p14:creationId xmlns:p14="http://schemas.microsoft.com/office/powerpoint/2010/main" val="156902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E85ABD8-5A3F-4A50-9BEA-E38424B66AA9}"/>
              </a:ext>
            </a:extLst>
          </p:cNvPr>
          <p:cNvSpPr txBox="1"/>
          <p:nvPr/>
        </p:nvSpPr>
        <p:spPr>
          <a:xfrm>
            <a:off x="3010787" y="2508578"/>
            <a:ext cx="6170425" cy="18408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9600" dirty="0"/>
              <a:t>merveilleux</a:t>
            </a:r>
          </a:p>
        </p:txBody>
      </p:sp>
    </p:spTree>
    <p:extLst>
      <p:ext uri="{BB962C8B-B14F-4D97-AF65-F5344CB8AC3E}">
        <p14:creationId xmlns:p14="http://schemas.microsoft.com/office/powerpoint/2010/main" val="416836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9DAE7-C438-471D-A0A3-1EF64CCAC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8" y="204787"/>
            <a:ext cx="4458625" cy="64484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9B9BF0-7955-42BD-A6A9-3EC390266F05}"/>
              </a:ext>
            </a:extLst>
          </p:cNvPr>
          <p:cNvSpPr txBox="1"/>
          <p:nvPr/>
        </p:nvSpPr>
        <p:spPr>
          <a:xfrm>
            <a:off x="4572000" y="1351507"/>
            <a:ext cx="7620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Elle récolte deux ou trois _______ du pied qui se trouve à droite de la main.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Elle jette le tout dans son chaudron ____________ et ajoute une gousse d’___.</a:t>
            </a:r>
          </a:p>
          <a:p>
            <a:pPr marL="285750" indent="-285750" algn="just">
              <a:buFontTx/>
              <a:buChar char="-"/>
            </a:pPr>
            <a:endParaRPr lang="fr-FR" sz="2400" dirty="0">
              <a:latin typeface="OpenDyslexic 3" pitchFamily="2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400" dirty="0">
                <a:latin typeface="OpenDyslexic 3" pitchFamily="2" charset="0"/>
              </a:rPr>
              <a:t>Si sa potion est déclarée la meilleure, ça sera ___________, et elle fera la fierté de sa famille !</a:t>
            </a:r>
          </a:p>
        </p:txBody>
      </p:sp>
    </p:spTree>
    <p:extLst>
      <p:ext uri="{BB962C8B-B14F-4D97-AF65-F5344CB8AC3E}">
        <p14:creationId xmlns:p14="http://schemas.microsoft.com/office/powerpoint/2010/main" val="3147072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354</Words>
  <Application>Microsoft Office PowerPoint</Application>
  <PresentationFormat>Grand écran</PresentationFormat>
  <Paragraphs>53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OpenDyslexic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Jil Thb</dc:creator>
  <cp:lastModifiedBy>Jil Thb</cp:lastModifiedBy>
  <cp:revision>5</cp:revision>
  <dcterms:created xsi:type="dcterms:W3CDTF">2020-04-16T12:41:31Z</dcterms:created>
  <dcterms:modified xsi:type="dcterms:W3CDTF">2020-04-16T13:20:45Z</dcterms:modified>
</cp:coreProperties>
</file>