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413" r:id="rId4"/>
    <p:sldId id="284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1" r:id="rId13"/>
    <p:sldId id="422" r:id="rId14"/>
    <p:sldId id="423" r:id="rId15"/>
    <p:sldId id="424" r:id="rId16"/>
    <p:sldId id="425" r:id="rId17"/>
    <p:sldId id="426" r:id="rId18"/>
    <p:sldId id="427" r:id="rId19"/>
    <p:sldId id="428" r:id="rId20"/>
    <p:sldId id="429" r:id="rId21"/>
    <p:sldId id="430" r:id="rId22"/>
    <p:sldId id="431" r:id="rId23"/>
    <p:sldId id="432" r:id="rId24"/>
    <p:sldId id="433" r:id="rId25"/>
    <p:sldId id="434" r:id="rId26"/>
    <p:sldId id="435" r:id="rId27"/>
    <p:sldId id="436" r:id="rId28"/>
    <p:sldId id="437" r:id="rId29"/>
    <p:sldId id="438" r:id="rId30"/>
    <p:sldId id="439" r:id="rId31"/>
    <p:sldId id="440" r:id="rId32"/>
    <p:sldId id="441" r:id="rId33"/>
    <p:sldId id="442" r:id="rId34"/>
    <p:sldId id="443" r:id="rId35"/>
    <p:sldId id="444" r:id="rId36"/>
    <p:sldId id="445" r:id="rId37"/>
    <p:sldId id="447" r:id="rId38"/>
    <p:sldId id="446" r:id="rId39"/>
    <p:sldId id="448" r:id="rId40"/>
    <p:sldId id="449" r:id="rId41"/>
    <p:sldId id="450" r:id="rId42"/>
    <p:sldId id="452" r:id="rId43"/>
    <p:sldId id="451" r:id="rId44"/>
    <p:sldId id="455" r:id="rId45"/>
    <p:sldId id="456" r:id="rId46"/>
    <p:sldId id="457" r:id="rId47"/>
    <p:sldId id="458" r:id="rId48"/>
    <p:sldId id="459" r:id="rId49"/>
    <p:sldId id="460" r:id="rId50"/>
    <p:sldId id="461" r:id="rId51"/>
    <p:sldId id="462" r:id="rId52"/>
    <p:sldId id="463" r:id="rId53"/>
    <p:sldId id="464" r:id="rId54"/>
    <p:sldId id="465" r:id="rId55"/>
    <p:sldId id="454" r:id="rId56"/>
    <p:sldId id="466" r:id="rId57"/>
    <p:sldId id="467" r:id="rId58"/>
    <p:sldId id="468" r:id="rId59"/>
    <p:sldId id="469" r:id="rId60"/>
    <p:sldId id="470" r:id="rId61"/>
    <p:sldId id="471" r:id="rId62"/>
    <p:sldId id="480" r:id="rId63"/>
    <p:sldId id="486" r:id="rId64"/>
    <p:sldId id="487" r:id="rId65"/>
    <p:sldId id="488" r:id="rId66"/>
    <p:sldId id="489" r:id="rId67"/>
    <p:sldId id="490" r:id="rId68"/>
    <p:sldId id="491" r:id="rId69"/>
    <p:sldId id="481" r:id="rId70"/>
    <p:sldId id="476" r:id="rId71"/>
    <p:sldId id="492" r:id="rId72"/>
    <p:sldId id="493" r:id="rId73"/>
    <p:sldId id="477" r:id="rId74"/>
    <p:sldId id="495" r:id="rId75"/>
    <p:sldId id="496" r:id="rId76"/>
    <p:sldId id="497" r:id="rId77"/>
    <p:sldId id="498" r:id="rId78"/>
    <p:sldId id="499" r:id="rId79"/>
    <p:sldId id="500" r:id="rId80"/>
    <p:sldId id="501" r:id="rId81"/>
    <p:sldId id="502" r:id="rId82"/>
    <p:sldId id="503" r:id="rId83"/>
    <p:sldId id="504" r:id="rId84"/>
    <p:sldId id="505" r:id="rId85"/>
    <p:sldId id="506" r:id="rId86"/>
    <p:sldId id="507" r:id="rId87"/>
    <p:sldId id="508" r:id="rId88"/>
    <p:sldId id="509" r:id="rId89"/>
    <p:sldId id="510" r:id="rId90"/>
    <p:sldId id="511" r:id="rId91"/>
    <p:sldId id="512" r:id="rId92"/>
    <p:sldId id="513" r:id="rId93"/>
    <p:sldId id="482" r:id="rId94"/>
    <p:sldId id="485" r:id="rId95"/>
    <p:sldId id="514" r:id="rId96"/>
    <p:sldId id="515" r:id="rId97"/>
    <p:sldId id="516" r:id="rId98"/>
    <p:sldId id="517" r:id="rId99"/>
    <p:sldId id="518" r:id="rId100"/>
    <p:sldId id="519" r:id="rId101"/>
    <p:sldId id="523" r:id="rId102"/>
    <p:sldId id="524" r:id="rId103"/>
    <p:sldId id="520" r:id="rId104"/>
    <p:sldId id="521" r:id="rId105"/>
    <p:sldId id="522" r:id="rId106"/>
    <p:sldId id="525" r:id="rId107"/>
    <p:sldId id="526" r:id="rId108"/>
    <p:sldId id="527" r:id="rId109"/>
    <p:sldId id="528" r:id="rId110"/>
    <p:sldId id="529" r:id="rId111"/>
    <p:sldId id="533" r:id="rId112"/>
    <p:sldId id="534" r:id="rId113"/>
    <p:sldId id="530" r:id="rId114"/>
    <p:sldId id="531" r:id="rId115"/>
    <p:sldId id="532" r:id="rId116"/>
    <p:sldId id="535" r:id="rId117"/>
    <p:sldId id="536" r:id="rId118"/>
    <p:sldId id="537" r:id="rId119"/>
    <p:sldId id="538" r:id="rId120"/>
    <p:sldId id="539" r:id="rId121"/>
    <p:sldId id="540" r:id="rId122"/>
    <p:sldId id="541" r:id="rId1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03"/>
    <p:restoredTop sz="94623"/>
  </p:normalViewPr>
  <p:slideViewPr>
    <p:cSldViewPr snapToGrid="0" snapToObjects="1">
      <p:cViewPr varScale="1">
        <p:scale>
          <a:sx n="86" d="100"/>
          <a:sy n="86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98134-A06F-CA4B-92C9-CD1164C67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BB78B5-E0BA-FE45-80B5-FBFD684F9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83908A-E4C8-0E41-872A-6A0CCA8BF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FE564E-A976-294D-B276-AAA1F4E2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3FEEEF-FC4D-4E4C-880C-91AD2C77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2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92C959-F38E-4347-986E-05E4E1105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9A69E3-D530-DB45-A51D-B8A4F0F03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00926E-6727-6B47-B75C-44E24BE30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849CB-272B-3744-9652-298C4CB7B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6A38B9-301F-6B4C-B2F0-C4FCF83CF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35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DCDAE-521F-1743-9BCB-E108F9A4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957E62-BCA3-5848-93CC-B3C4E3016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E94EF8-939C-6E4C-9748-86795F54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9075AE-E237-8844-B323-4CD9F6622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DAB308-4C7E-E44A-94EB-B2D90F1D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03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C994C-77E7-4447-872B-89994E72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5C6757-EBC6-EA40-B557-F401454A8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7954F4-3E79-7743-B07A-0AA0B47CE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B98F13-7845-C54B-8EA1-822485580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9D4D16-93A8-3145-A2E7-7F0EBFF57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4CF932-BA2F-D14A-88DF-AC21B4A7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8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C33F6C-D45D-CE4D-A43C-FDF48FB37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92804-1829-3947-BD9A-FE4F8294F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D795D-A821-5E48-9A73-F2382E2F4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B835BF-CCAA-C243-985F-3D54E92C6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F34B6A6-18E2-6B49-B6CD-82470A6AD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6F4D304-5F9B-7B4B-9D28-45FFE028A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80F4A5D-4DB8-B44F-9669-56C9073F6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237F5A-3DE6-514C-94EE-ED7663C53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712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13CBC-C88C-4645-97AC-DAE624C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25BB4F2-02F8-AB42-886D-6814F3E0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FB9420-A46B-BC4B-9A8F-EA64AFEBF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0B12C5-F804-D741-BB0B-424756811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16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C0A8312-69A3-044D-91BB-A3732C20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0D2C4E-3DD1-2743-9C77-7D17875CF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5AF4F-E046-F540-97C3-FBE11A174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18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396B4-1ACA-A44C-BC6E-592C18F0B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11B8E2-2A77-1C4A-BEAA-A9BCC4122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5C0900-9341-D54E-A729-65AB36734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A01EB1-1A60-694C-8A5C-656283852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8E559C-FB45-8247-B64E-58CCD866D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4CBC29-12B7-B34F-9699-2BE77DCD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84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2A8A3-FE7E-1D4E-8FC2-E9C72CCD8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0F988F2-91FB-E548-91DB-3BA29F098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A1EAA8-F964-2440-8F40-18EAD1742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DC4A54-C82E-A640-A55D-1408A0B34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1D805F-E6BF-7E45-BB59-BF232BB4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DEB483-ADB9-6A44-927D-45C29F9D3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41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F6B7D2-4C9E-E54A-A544-181A84894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4EC32E-04DF-574B-A2D4-A5ACC78D6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9A5CEF-22D0-B043-9B53-C50463638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848837-2B52-974E-9EAC-5651DA013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A08A3D-B715-E44F-B642-D8E24EA2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95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389B750-41A0-E942-97A3-305483E3D9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9B62A79-DD2D-1148-8DFE-0BD33E85A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BB6EB8-787A-494E-9511-9BA901DBE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CF6150-8C4B-824A-BD92-609559743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58656E-B3FD-224E-9991-850292E3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34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8B22F0-8897-1E49-81FF-7F5AD3EC4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98A022-9AC2-8741-8918-4579B075B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45C89-41EA-124C-B4C6-7A76C417C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610CE-292B-DB48-93B9-1495907F01C0}" type="datetimeFigureOut">
              <a:rPr lang="fr-FR" smtClean="0"/>
              <a:t>19/04/2020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2A7529-89FA-BD47-B284-52DEC6D6D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5F8567-8F86-8044-8E3D-92FBD6B3D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58610-AC61-8F42-973F-B53FA01BE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45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9397" y="724382"/>
            <a:ext cx="9797142" cy="4842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fr-FR" sz="7200" dirty="0"/>
            </a:br>
            <a:r>
              <a:rPr lang="fr-FR" sz="7200" dirty="0"/>
              <a:t>Travaille ta mémoire à court terme</a:t>
            </a:r>
            <a:br>
              <a:rPr lang="fr-FR" sz="7200" dirty="0"/>
            </a:br>
            <a:r>
              <a:rPr lang="fr-FR" dirty="0">
                <a:solidFill>
                  <a:srgbClr val="31859C"/>
                </a:solidFill>
              </a:rPr>
              <a:t>Par Inès Cléda</a:t>
            </a:r>
            <a:br>
              <a:rPr lang="fr-FR" dirty="0">
                <a:solidFill>
                  <a:srgbClr val="31859C"/>
                </a:solidFill>
              </a:rPr>
            </a:br>
            <a:r>
              <a:rPr lang="fr-FR" dirty="0">
                <a:solidFill>
                  <a:srgbClr val="31859C"/>
                </a:solidFill>
              </a:rPr>
              <a:t>J’</a:t>
            </a:r>
            <a:r>
              <a:rPr lang="fr-FR" dirty="0" err="1">
                <a:solidFill>
                  <a:srgbClr val="31859C"/>
                </a:solidFill>
              </a:rPr>
              <a:t>imagINES</a:t>
            </a:r>
            <a:endParaRPr lang="fr-FR" dirty="0">
              <a:solidFill>
                <a:srgbClr val="3185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801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3288A-40AB-8044-85B8-36E83D94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1157287"/>
            <a:ext cx="11296650" cy="3662363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Partie 2/8</a:t>
            </a:r>
            <a:br>
              <a:rPr lang="fr-FR" sz="8000" dirty="0"/>
            </a:br>
            <a:r>
              <a:rPr lang="fr-FR" sz="8000" dirty="0"/>
              <a:t>Qui est où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79EE67-9F03-9243-A575-84D6C6090092}"/>
              </a:ext>
            </a:extLst>
          </p:cNvPr>
          <p:cNvSpPr txBox="1"/>
          <p:nvPr/>
        </p:nvSpPr>
        <p:spPr>
          <a:xfrm>
            <a:off x="2971800" y="4976813"/>
            <a:ext cx="827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J’ai acheté les droits de ces images. Merci de ne pas vous servir l’air de rien.</a:t>
            </a:r>
          </a:p>
        </p:txBody>
      </p:sp>
    </p:spTree>
    <p:extLst>
      <p:ext uri="{BB962C8B-B14F-4D97-AF65-F5344CB8AC3E}">
        <p14:creationId xmlns:p14="http://schemas.microsoft.com/office/powerpoint/2010/main" val="394048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catégories &amp; sous-catégories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(partie 1)</a:t>
            </a:r>
          </a:p>
          <a:p>
            <a:r>
              <a:rPr lang="fr-FR" dirty="0"/>
              <a:t>Qui est où ? </a:t>
            </a:r>
            <a:r>
              <a:rPr lang="fr-FR" dirty="0">
                <a:solidFill>
                  <a:srgbClr val="31859C"/>
                </a:solidFill>
              </a:rPr>
              <a:t>(partie 2)</a:t>
            </a:r>
          </a:p>
          <a:p>
            <a:r>
              <a:rPr lang="fr-FR" dirty="0"/>
              <a:t>Qui est-ce ? </a:t>
            </a:r>
            <a:r>
              <a:rPr lang="fr-FR" dirty="0">
                <a:solidFill>
                  <a:srgbClr val="31859C"/>
                </a:solidFill>
              </a:rPr>
              <a:t>(partie 3)</a:t>
            </a:r>
          </a:p>
          <a:p>
            <a:r>
              <a:rPr lang="fr-FR" dirty="0"/>
              <a:t>Le point commun </a:t>
            </a:r>
            <a:r>
              <a:rPr lang="fr-FR" dirty="0">
                <a:solidFill>
                  <a:srgbClr val="31859C"/>
                </a:solidFill>
              </a:rPr>
              <a:t>(partie 4)</a:t>
            </a:r>
          </a:p>
          <a:p>
            <a:r>
              <a:rPr lang="fr-FR" dirty="0"/>
              <a:t>L’intrus </a:t>
            </a:r>
            <a:r>
              <a:rPr lang="fr-FR" dirty="0">
                <a:solidFill>
                  <a:srgbClr val="31859C"/>
                </a:solidFill>
              </a:rPr>
              <a:t>(partie 5)</a:t>
            </a:r>
          </a:p>
          <a:p>
            <a:r>
              <a:rPr lang="fr-FR" dirty="0"/>
              <a:t>Association d’idées </a:t>
            </a:r>
            <a:r>
              <a:rPr lang="fr-FR" dirty="0">
                <a:solidFill>
                  <a:srgbClr val="31859C"/>
                </a:solidFill>
              </a:rPr>
              <a:t>(partie 6)</a:t>
            </a:r>
          </a:p>
          <a:p>
            <a:r>
              <a:rPr lang="fr-FR" dirty="0"/>
              <a:t>Les contraires </a:t>
            </a:r>
            <a:r>
              <a:rPr lang="fr-FR" dirty="0">
                <a:solidFill>
                  <a:srgbClr val="31859C"/>
                </a:solidFill>
              </a:rPr>
              <a:t>(partie 7)</a:t>
            </a:r>
          </a:p>
          <a:p>
            <a:r>
              <a:rPr lang="fr-FR" dirty="0"/>
              <a:t>Une oreille attentive </a:t>
            </a:r>
            <a:r>
              <a:rPr lang="fr-FR" dirty="0">
                <a:solidFill>
                  <a:srgbClr val="31859C"/>
                </a:solidFill>
              </a:rPr>
              <a:t>(partie 8)</a:t>
            </a:r>
          </a:p>
        </p:txBody>
      </p:sp>
    </p:spTree>
    <p:extLst>
      <p:ext uri="{BB962C8B-B14F-4D97-AF65-F5344CB8AC3E}">
        <p14:creationId xmlns:p14="http://schemas.microsoft.com/office/powerpoint/2010/main" val="194633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3157701"/>
            <a:ext cx="8229600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/>
              <a:t>Qui est où ? </a:t>
            </a:r>
            <a:br>
              <a:rPr lang="fr-FR" dirty="0"/>
            </a:br>
            <a:r>
              <a:rPr lang="fr-FR" dirty="0"/>
              <a:t>NIVEAU 1 — 3 IMAGES</a:t>
            </a:r>
          </a:p>
        </p:txBody>
      </p:sp>
    </p:spTree>
    <p:extLst>
      <p:ext uri="{BB962C8B-B14F-4D97-AF65-F5344CB8AC3E}">
        <p14:creationId xmlns:p14="http://schemas.microsoft.com/office/powerpoint/2010/main" val="258477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B688073-6D75-824B-AB0B-88D4775B6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0798" y="342900"/>
            <a:ext cx="4890404" cy="5834063"/>
          </a:xfrm>
        </p:spPr>
      </p:pic>
    </p:spTree>
    <p:extLst>
      <p:ext uri="{BB962C8B-B14F-4D97-AF65-F5344CB8AC3E}">
        <p14:creationId xmlns:p14="http://schemas.microsoft.com/office/powerpoint/2010/main" val="493324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100" y="242888"/>
            <a:ext cx="8901112" cy="5934075"/>
          </a:xfrm>
        </p:spPr>
      </p:pic>
    </p:spTree>
    <p:extLst>
      <p:ext uri="{BB962C8B-B14F-4D97-AF65-F5344CB8AC3E}">
        <p14:creationId xmlns:p14="http://schemas.microsoft.com/office/powerpoint/2010/main" val="3181636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5EFEB3F-1FAA-4543-B6BA-87B9FBAA2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390" y="385763"/>
            <a:ext cx="8691220" cy="5791200"/>
          </a:xfrm>
        </p:spPr>
      </p:pic>
    </p:spTree>
    <p:extLst>
      <p:ext uri="{BB962C8B-B14F-4D97-AF65-F5344CB8AC3E}">
        <p14:creationId xmlns:p14="http://schemas.microsoft.com/office/powerpoint/2010/main" val="1839999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deuxième image ?</a:t>
            </a:r>
          </a:p>
        </p:txBody>
      </p:sp>
    </p:spTree>
    <p:extLst>
      <p:ext uri="{BB962C8B-B14F-4D97-AF65-F5344CB8AC3E}">
        <p14:creationId xmlns:p14="http://schemas.microsoft.com/office/powerpoint/2010/main" val="245762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163" y="923925"/>
            <a:ext cx="8901112" cy="5934075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AB1B5D-DD2D-FC40-BAF7-DE07D684D981}"/>
              </a:ext>
            </a:extLst>
          </p:cNvPr>
          <p:cNvSpPr txBox="1"/>
          <p:nvPr/>
        </p:nvSpPr>
        <p:spPr>
          <a:xfrm>
            <a:off x="1352293" y="216039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VACHE</a:t>
            </a:r>
          </a:p>
        </p:txBody>
      </p:sp>
    </p:spTree>
    <p:extLst>
      <p:ext uri="{BB962C8B-B14F-4D97-AF65-F5344CB8AC3E}">
        <p14:creationId xmlns:p14="http://schemas.microsoft.com/office/powerpoint/2010/main" val="3489815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A2D87EF-23ED-6348-875F-82020D0F5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1" y="248774"/>
            <a:ext cx="8918251" cy="5942477"/>
          </a:xfrm>
        </p:spPr>
      </p:pic>
    </p:spTree>
    <p:extLst>
      <p:ext uri="{BB962C8B-B14F-4D97-AF65-F5344CB8AC3E}">
        <p14:creationId xmlns:p14="http://schemas.microsoft.com/office/powerpoint/2010/main" val="463382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C312C17-1EFC-1A44-A5D8-198223945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7543" y="400050"/>
            <a:ext cx="5776913" cy="5776913"/>
          </a:xfrm>
        </p:spPr>
      </p:pic>
    </p:spTree>
    <p:extLst>
      <p:ext uri="{BB962C8B-B14F-4D97-AF65-F5344CB8AC3E}">
        <p14:creationId xmlns:p14="http://schemas.microsoft.com/office/powerpoint/2010/main" val="3769268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E157A20-69B2-B044-B8A7-E6BED2EFE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6784" y="314325"/>
            <a:ext cx="8798432" cy="5862638"/>
          </a:xfrm>
        </p:spPr>
      </p:pic>
    </p:spTree>
    <p:extLst>
      <p:ext uri="{BB962C8B-B14F-4D97-AF65-F5344CB8AC3E}">
        <p14:creationId xmlns:p14="http://schemas.microsoft.com/office/powerpoint/2010/main" val="1512201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première image ?</a:t>
            </a:r>
          </a:p>
        </p:txBody>
      </p:sp>
    </p:spTree>
    <p:extLst>
      <p:ext uri="{BB962C8B-B14F-4D97-AF65-F5344CB8AC3E}">
        <p14:creationId xmlns:p14="http://schemas.microsoft.com/office/powerpoint/2010/main" val="3577322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A2D87EF-23ED-6348-875F-82020D0F5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2293" y="915523"/>
            <a:ext cx="8918251" cy="5942477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89909B-8DC4-AC44-9E8A-9FA7B4C72437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LES BASKETS</a:t>
            </a:r>
          </a:p>
        </p:txBody>
      </p:sp>
    </p:spTree>
    <p:extLst>
      <p:ext uri="{BB962C8B-B14F-4D97-AF65-F5344CB8AC3E}">
        <p14:creationId xmlns:p14="http://schemas.microsoft.com/office/powerpoint/2010/main" val="1719817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3BA0C9B-252D-FA45-8CE0-3A1CE79B0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975" y="315546"/>
            <a:ext cx="9204001" cy="6132880"/>
          </a:xfrm>
        </p:spPr>
      </p:pic>
    </p:spTree>
    <p:extLst>
      <p:ext uri="{BB962C8B-B14F-4D97-AF65-F5344CB8AC3E}">
        <p14:creationId xmlns:p14="http://schemas.microsoft.com/office/powerpoint/2010/main" val="2101191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4B4B4F-8099-3E4D-B176-8CA7DFE0A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775" y="362744"/>
            <a:ext cx="6185694" cy="6185694"/>
          </a:xfrm>
        </p:spPr>
      </p:pic>
    </p:spTree>
    <p:extLst>
      <p:ext uri="{BB962C8B-B14F-4D97-AF65-F5344CB8AC3E}">
        <p14:creationId xmlns:p14="http://schemas.microsoft.com/office/powerpoint/2010/main" val="1133054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8B206D-ABA0-5B4B-9AAD-1FD41EE96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51" y="98105"/>
            <a:ext cx="5217923" cy="6759895"/>
          </a:xfrm>
        </p:spPr>
      </p:pic>
    </p:spTree>
    <p:extLst>
      <p:ext uri="{BB962C8B-B14F-4D97-AF65-F5344CB8AC3E}">
        <p14:creationId xmlns:p14="http://schemas.microsoft.com/office/powerpoint/2010/main" val="248417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deuxième image ?</a:t>
            </a:r>
          </a:p>
        </p:txBody>
      </p:sp>
    </p:spTree>
    <p:extLst>
      <p:ext uri="{BB962C8B-B14F-4D97-AF65-F5344CB8AC3E}">
        <p14:creationId xmlns:p14="http://schemas.microsoft.com/office/powerpoint/2010/main" val="3968859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4B4B4F-8099-3E4D-B176-8CA7DFE0A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8571" y="915523"/>
            <a:ext cx="6185694" cy="618569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ADE228-1FB7-2640-AA3F-67E264B9836B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POIRE</a:t>
            </a:r>
          </a:p>
        </p:txBody>
      </p:sp>
    </p:spTree>
    <p:extLst>
      <p:ext uri="{BB962C8B-B14F-4D97-AF65-F5344CB8AC3E}">
        <p14:creationId xmlns:p14="http://schemas.microsoft.com/office/powerpoint/2010/main" val="1908514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E41AA8B-4C65-EC40-821E-8288CF9F1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3013" y="938809"/>
            <a:ext cx="9586594" cy="5080992"/>
          </a:xfrm>
        </p:spPr>
      </p:pic>
    </p:spTree>
    <p:extLst>
      <p:ext uri="{BB962C8B-B14F-4D97-AF65-F5344CB8AC3E}">
        <p14:creationId xmlns:p14="http://schemas.microsoft.com/office/powerpoint/2010/main" val="4244631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F50C8D6-9DCA-534B-BD82-DBB2FE90D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050" y="0"/>
            <a:ext cx="8079605" cy="6771007"/>
          </a:xfrm>
        </p:spPr>
      </p:pic>
    </p:spTree>
    <p:extLst>
      <p:ext uri="{BB962C8B-B14F-4D97-AF65-F5344CB8AC3E}">
        <p14:creationId xmlns:p14="http://schemas.microsoft.com/office/powerpoint/2010/main" val="2507191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1F0248B-8C42-E94F-97C4-E1BB3CF79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388" y="0"/>
            <a:ext cx="7430239" cy="6788120"/>
          </a:xfrm>
        </p:spPr>
      </p:pic>
    </p:spTree>
    <p:extLst>
      <p:ext uri="{BB962C8B-B14F-4D97-AF65-F5344CB8AC3E}">
        <p14:creationId xmlns:p14="http://schemas.microsoft.com/office/powerpoint/2010/main" val="1878863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866440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1F0248B-8C42-E94F-97C4-E1BB3CF79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3542" y="751400"/>
            <a:ext cx="7430239" cy="662287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5B10DD-79E4-624D-A96F-033401353712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TABLE</a:t>
            </a:r>
          </a:p>
        </p:txBody>
      </p:sp>
    </p:spTree>
    <p:extLst>
      <p:ext uri="{BB962C8B-B14F-4D97-AF65-F5344CB8AC3E}">
        <p14:creationId xmlns:p14="http://schemas.microsoft.com/office/powerpoint/2010/main" val="2260812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3F0485-3E65-1D46-AFD5-0F934E7FC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365897" y="-1275160"/>
            <a:ext cx="4445793" cy="8891587"/>
          </a:xfrm>
        </p:spPr>
      </p:pic>
    </p:spTree>
    <p:extLst>
      <p:ext uri="{BB962C8B-B14F-4D97-AF65-F5344CB8AC3E}">
        <p14:creationId xmlns:p14="http://schemas.microsoft.com/office/powerpoint/2010/main" val="811966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2CB6474-93CD-DC4E-A0AA-BEA920A8EA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8" y="210757"/>
            <a:ext cx="10052677" cy="6647243"/>
          </a:xfrm>
        </p:spPr>
      </p:pic>
    </p:spTree>
    <p:extLst>
      <p:ext uri="{BB962C8B-B14F-4D97-AF65-F5344CB8AC3E}">
        <p14:creationId xmlns:p14="http://schemas.microsoft.com/office/powerpoint/2010/main" val="4269872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EE97BA-C059-D34E-8B83-DF9D53315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6138" y="-44268"/>
            <a:ext cx="4929188" cy="6902268"/>
          </a:xfrm>
        </p:spPr>
      </p:pic>
    </p:spTree>
    <p:extLst>
      <p:ext uri="{BB962C8B-B14F-4D97-AF65-F5344CB8AC3E}">
        <p14:creationId xmlns:p14="http://schemas.microsoft.com/office/powerpoint/2010/main" val="3184894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dernière image ?</a:t>
            </a:r>
          </a:p>
        </p:txBody>
      </p:sp>
    </p:spTree>
    <p:extLst>
      <p:ext uri="{BB962C8B-B14F-4D97-AF65-F5344CB8AC3E}">
        <p14:creationId xmlns:p14="http://schemas.microsoft.com/office/powerpoint/2010/main" val="1745687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EE97BA-C059-D34E-8B83-DF9D53315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9585" y="635671"/>
            <a:ext cx="4929188" cy="6902268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B32310-BE4D-3245-8D0C-12AA5EB6A31D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LES COUVERTS</a:t>
            </a:r>
          </a:p>
        </p:txBody>
      </p:sp>
    </p:spTree>
    <p:extLst>
      <p:ext uri="{BB962C8B-B14F-4D97-AF65-F5344CB8AC3E}">
        <p14:creationId xmlns:p14="http://schemas.microsoft.com/office/powerpoint/2010/main" val="318148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35C9D3C-F51F-2C40-8A34-F9DDC00B5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299" y="-257175"/>
            <a:ext cx="11677446" cy="7781005"/>
          </a:xfrm>
        </p:spPr>
      </p:pic>
    </p:spTree>
    <p:extLst>
      <p:ext uri="{BB962C8B-B14F-4D97-AF65-F5344CB8AC3E}">
        <p14:creationId xmlns:p14="http://schemas.microsoft.com/office/powerpoint/2010/main" val="3286106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1B4E50B-353E-794C-BD28-F01177BF8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315" y="400050"/>
            <a:ext cx="8665369" cy="5776913"/>
          </a:xfrm>
        </p:spPr>
      </p:pic>
    </p:spTree>
    <p:extLst>
      <p:ext uri="{BB962C8B-B14F-4D97-AF65-F5344CB8AC3E}">
        <p14:creationId xmlns:p14="http://schemas.microsoft.com/office/powerpoint/2010/main" val="18398983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EA82612-20D3-9348-8DBE-4A36639DE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358" y="385763"/>
            <a:ext cx="9084583" cy="5991225"/>
          </a:xfrm>
        </p:spPr>
      </p:pic>
    </p:spTree>
    <p:extLst>
      <p:ext uri="{BB962C8B-B14F-4D97-AF65-F5344CB8AC3E}">
        <p14:creationId xmlns:p14="http://schemas.microsoft.com/office/powerpoint/2010/main" val="2611475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deuxième image ?</a:t>
            </a:r>
          </a:p>
        </p:txBody>
      </p:sp>
    </p:spTree>
    <p:extLst>
      <p:ext uri="{BB962C8B-B14F-4D97-AF65-F5344CB8AC3E}">
        <p14:creationId xmlns:p14="http://schemas.microsoft.com/office/powerpoint/2010/main" val="40238197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1B4E50B-353E-794C-BD28-F01177BF8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0207" y="1548911"/>
            <a:ext cx="8665369" cy="5776913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F8D5D6-35F6-AF4E-84FE-B4537013A6BE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TROUSSE</a:t>
            </a:r>
          </a:p>
        </p:txBody>
      </p:sp>
    </p:spTree>
    <p:extLst>
      <p:ext uri="{BB962C8B-B14F-4D97-AF65-F5344CB8AC3E}">
        <p14:creationId xmlns:p14="http://schemas.microsoft.com/office/powerpoint/2010/main" val="496434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3157701"/>
            <a:ext cx="8229600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/>
              <a:t>Qui est où ? </a:t>
            </a:r>
            <a:br>
              <a:rPr lang="fr-FR" dirty="0"/>
            </a:br>
            <a:r>
              <a:rPr lang="fr-FR" dirty="0"/>
              <a:t>NIVEAU 2 — 4 IMAGES</a:t>
            </a:r>
          </a:p>
        </p:txBody>
      </p:sp>
    </p:spTree>
    <p:extLst>
      <p:ext uri="{BB962C8B-B14F-4D97-AF65-F5344CB8AC3E}">
        <p14:creationId xmlns:p14="http://schemas.microsoft.com/office/powerpoint/2010/main" val="1226970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9E67722-6E84-CD4E-87FB-D9AA72DBA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676" y="328612"/>
            <a:ext cx="9421415" cy="6280943"/>
          </a:xfrm>
        </p:spPr>
      </p:pic>
    </p:spTree>
    <p:extLst>
      <p:ext uri="{BB962C8B-B14F-4D97-AF65-F5344CB8AC3E}">
        <p14:creationId xmlns:p14="http://schemas.microsoft.com/office/powerpoint/2010/main" val="2560229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A2D87EF-23ED-6348-875F-82020D0F5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1" y="248774"/>
            <a:ext cx="8918251" cy="5942477"/>
          </a:xfrm>
        </p:spPr>
      </p:pic>
    </p:spTree>
    <p:extLst>
      <p:ext uri="{BB962C8B-B14F-4D97-AF65-F5344CB8AC3E}">
        <p14:creationId xmlns:p14="http://schemas.microsoft.com/office/powerpoint/2010/main" val="294199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8B45003-B208-E648-A452-B2C0435A1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1" y="142875"/>
            <a:ext cx="9660129" cy="6435717"/>
          </a:xfrm>
        </p:spPr>
      </p:pic>
    </p:spTree>
    <p:extLst>
      <p:ext uri="{BB962C8B-B14F-4D97-AF65-F5344CB8AC3E}">
        <p14:creationId xmlns:p14="http://schemas.microsoft.com/office/powerpoint/2010/main" val="30059561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3F0485-3E65-1D46-AFD5-0F934E7FC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365897" y="-1275160"/>
            <a:ext cx="4445793" cy="8891587"/>
          </a:xfrm>
        </p:spPr>
      </p:pic>
    </p:spTree>
    <p:extLst>
      <p:ext uri="{BB962C8B-B14F-4D97-AF65-F5344CB8AC3E}">
        <p14:creationId xmlns:p14="http://schemas.microsoft.com/office/powerpoint/2010/main" val="36673674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deuxième image ?</a:t>
            </a:r>
          </a:p>
        </p:txBody>
      </p:sp>
    </p:spTree>
    <p:extLst>
      <p:ext uri="{BB962C8B-B14F-4D97-AF65-F5344CB8AC3E}">
        <p14:creationId xmlns:p14="http://schemas.microsoft.com/office/powerpoint/2010/main" val="430708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A2D87EF-23ED-6348-875F-82020D0F5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2293" y="915523"/>
            <a:ext cx="8918251" cy="5942477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89909B-8DC4-AC44-9E8A-9FA7B4C72437}"/>
              </a:ext>
            </a:extLst>
          </p:cNvPr>
          <p:cNvSpPr txBox="1"/>
          <p:nvPr/>
        </p:nvSpPr>
        <p:spPr>
          <a:xfrm>
            <a:off x="1126992" y="207637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LES BASKETS</a:t>
            </a:r>
          </a:p>
        </p:txBody>
      </p:sp>
    </p:spTree>
    <p:extLst>
      <p:ext uri="{BB962C8B-B14F-4D97-AF65-F5344CB8AC3E}">
        <p14:creationId xmlns:p14="http://schemas.microsoft.com/office/powerpoint/2010/main" val="2764319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100" y="242888"/>
            <a:ext cx="8901112" cy="5934075"/>
          </a:xfrm>
        </p:spPr>
      </p:pic>
    </p:spTree>
    <p:extLst>
      <p:ext uri="{BB962C8B-B14F-4D97-AF65-F5344CB8AC3E}">
        <p14:creationId xmlns:p14="http://schemas.microsoft.com/office/powerpoint/2010/main" val="97887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7BE58A-9862-F544-AD6F-79D3F0827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75" y="175712"/>
            <a:ext cx="8474799" cy="6682288"/>
          </a:xfrm>
        </p:spPr>
      </p:pic>
    </p:spTree>
    <p:extLst>
      <p:ext uri="{BB962C8B-B14F-4D97-AF65-F5344CB8AC3E}">
        <p14:creationId xmlns:p14="http://schemas.microsoft.com/office/powerpoint/2010/main" val="4214893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B4C9A9E-B99B-8144-B9E5-E2CB13027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5437" y="485775"/>
            <a:ext cx="8541126" cy="5691188"/>
          </a:xfrm>
        </p:spPr>
      </p:pic>
    </p:spTree>
    <p:extLst>
      <p:ext uri="{BB962C8B-B14F-4D97-AF65-F5344CB8AC3E}">
        <p14:creationId xmlns:p14="http://schemas.microsoft.com/office/powerpoint/2010/main" val="32094740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1F0248B-8C42-E94F-97C4-E1BB3CF79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388" y="0"/>
            <a:ext cx="7430239" cy="6788120"/>
          </a:xfrm>
        </p:spPr>
      </p:pic>
    </p:spTree>
    <p:extLst>
      <p:ext uri="{BB962C8B-B14F-4D97-AF65-F5344CB8AC3E}">
        <p14:creationId xmlns:p14="http://schemas.microsoft.com/office/powerpoint/2010/main" val="34402546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première image ?</a:t>
            </a:r>
          </a:p>
        </p:txBody>
      </p:sp>
    </p:spTree>
    <p:extLst>
      <p:ext uri="{BB962C8B-B14F-4D97-AF65-F5344CB8AC3E}">
        <p14:creationId xmlns:p14="http://schemas.microsoft.com/office/powerpoint/2010/main" val="35410956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163" y="923925"/>
            <a:ext cx="8901112" cy="5934075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AB1B5D-DD2D-FC40-BAF7-DE07D684D981}"/>
              </a:ext>
            </a:extLst>
          </p:cNvPr>
          <p:cNvSpPr txBox="1"/>
          <p:nvPr/>
        </p:nvSpPr>
        <p:spPr>
          <a:xfrm>
            <a:off x="1352293" y="216039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VACHE</a:t>
            </a:r>
          </a:p>
        </p:txBody>
      </p:sp>
    </p:spTree>
    <p:extLst>
      <p:ext uri="{BB962C8B-B14F-4D97-AF65-F5344CB8AC3E}">
        <p14:creationId xmlns:p14="http://schemas.microsoft.com/office/powerpoint/2010/main" val="12975264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1BEB04-84D4-4F46-935C-9909E898F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313" y="134098"/>
            <a:ext cx="9302750" cy="6211934"/>
          </a:xfrm>
        </p:spPr>
      </p:pic>
    </p:spTree>
    <p:extLst>
      <p:ext uri="{BB962C8B-B14F-4D97-AF65-F5344CB8AC3E}">
        <p14:creationId xmlns:p14="http://schemas.microsoft.com/office/powerpoint/2010/main" val="3867044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E10E2B-D148-2D40-B242-0047FFCA7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0" y="836071"/>
            <a:ext cx="10782300" cy="4870133"/>
          </a:xfrm>
        </p:spPr>
      </p:pic>
    </p:spTree>
    <p:extLst>
      <p:ext uri="{BB962C8B-B14F-4D97-AF65-F5344CB8AC3E}">
        <p14:creationId xmlns:p14="http://schemas.microsoft.com/office/powerpoint/2010/main" val="27569042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B385EEF-BBD8-E741-AD17-AAC484DF4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" y="228600"/>
            <a:ext cx="10145238" cy="6357545"/>
          </a:xfrm>
        </p:spPr>
      </p:pic>
    </p:spTree>
    <p:extLst>
      <p:ext uri="{BB962C8B-B14F-4D97-AF65-F5344CB8AC3E}">
        <p14:creationId xmlns:p14="http://schemas.microsoft.com/office/powerpoint/2010/main" val="33298309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EA82612-20D3-9348-8DBE-4A36639DE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358" y="385763"/>
            <a:ext cx="9084583" cy="5991225"/>
          </a:xfrm>
        </p:spPr>
      </p:pic>
    </p:spTree>
    <p:extLst>
      <p:ext uri="{BB962C8B-B14F-4D97-AF65-F5344CB8AC3E}">
        <p14:creationId xmlns:p14="http://schemas.microsoft.com/office/powerpoint/2010/main" val="17313418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r>
              <a:rPr lang="fr-FR" dirty="0"/>
              <a:t>Que voit-on sur la deuxième image ?</a:t>
            </a:r>
          </a:p>
        </p:txBody>
      </p:sp>
    </p:spTree>
    <p:extLst>
      <p:ext uri="{BB962C8B-B14F-4D97-AF65-F5344CB8AC3E}">
        <p14:creationId xmlns:p14="http://schemas.microsoft.com/office/powerpoint/2010/main" val="27382030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E10E2B-D148-2D40-B242-0047FFCA7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285" y="1987867"/>
            <a:ext cx="10782300" cy="4870133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45AEC4-5A0D-9B4A-A7B0-D76612F4F2E3}"/>
              </a:ext>
            </a:extLst>
          </p:cNvPr>
          <p:cNvSpPr txBox="1"/>
          <p:nvPr/>
        </p:nvSpPr>
        <p:spPr>
          <a:xfrm>
            <a:off x="1352293" y="216039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 MARTEAU</a:t>
            </a:r>
          </a:p>
        </p:txBody>
      </p:sp>
    </p:spTree>
    <p:extLst>
      <p:ext uri="{BB962C8B-B14F-4D97-AF65-F5344CB8AC3E}">
        <p14:creationId xmlns:p14="http://schemas.microsoft.com/office/powerpoint/2010/main" val="1425973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0748383-DDE8-DA40-9DE7-4952B49F0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0843" y="257175"/>
            <a:ext cx="4510314" cy="5919788"/>
          </a:xfrm>
        </p:spPr>
      </p:pic>
    </p:spTree>
    <p:extLst>
      <p:ext uri="{BB962C8B-B14F-4D97-AF65-F5344CB8AC3E}">
        <p14:creationId xmlns:p14="http://schemas.microsoft.com/office/powerpoint/2010/main" val="6417406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F09DA22-AD07-F243-82AD-36B8BA124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4738" y="-361950"/>
            <a:ext cx="4905375" cy="7358063"/>
          </a:xfrm>
        </p:spPr>
      </p:pic>
    </p:spTree>
    <p:extLst>
      <p:ext uri="{BB962C8B-B14F-4D97-AF65-F5344CB8AC3E}">
        <p14:creationId xmlns:p14="http://schemas.microsoft.com/office/powerpoint/2010/main" val="4125323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E41AA8B-4C65-EC40-821E-8288CF9F1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3013" y="938809"/>
            <a:ext cx="9586594" cy="5080992"/>
          </a:xfrm>
        </p:spPr>
      </p:pic>
    </p:spTree>
    <p:extLst>
      <p:ext uri="{BB962C8B-B14F-4D97-AF65-F5344CB8AC3E}">
        <p14:creationId xmlns:p14="http://schemas.microsoft.com/office/powerpoint/2010/main" val="8248467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8B206D-ABA0-5B4B-9AAD-1FD41EE96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51" y="98105"/>
            <a:ext cx="5217923" cy="6759895"/>
          </a:xfrm>
        </p:spPr>
      </p:pic>
    </p:spTree>
    <p:extLst>
      <p:ext uri="{BB962C8B-B14F-4D97-AF65-F5344CB8AC3E}">
        <p14:creationId xmlns:p14="http://schemas.microsoft.com/office/powerpoint/2010/main" val="32378925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r>
              <a:rPr lang="fr-FR" dirty="0"/>
              <a:t>Que voit-on sur l’avant-dernière image ?</a:t>
            </a:r>
          </a:p>
        </p:txBody>
      </p:sp>
    </p:spTree>
    <p:extLst>
      <p:ext uri="{BB962C8B-B14F-4D97-AF65-F5344CB8AC3E}">
        <p14:creationId xmlns:p14="http://schemas.microsoft.com/office/powerpoint/2010/main" val="25822436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E41AA8B-4C65-EC40-821E-8288CF9F1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6798" y="1777008"/>
            <a:ext cx="9586594" cy="508099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5A7259-1863-3445-B777-04120D2FBB5E}"/>
              </a:ext>
            </a:extLst>
          </p:cNvPr>
          <p:cNvSpPr txBox="1"/>
          <p:nvPr/>
        </p:nvSpPr>
        <p:spPr>
          <a:xfrm>
            <a:off x="1352293" y="216039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 CANAPÉ</a:t>
            </a:r>
          </a:p>
        </p:txBody>
      </p:sp>
    </p:spTree>
    <p:extLst>
      <p:ext uri="{BB962C8B-B14F-4D97-AF65-F5344CB8AC3E}">
        <p14:creationId xmlns:p14="http://schemas.microsoft.com/office/powerpoint/2010/main" val="32093233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5EFEB3F-1FAA-4543-B6BA-87B9FBAA2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390" y="385763"/>
            <a:ext cx="8691220" cy="5791200"/>
          </a:xfrm>
        </p:spPr>
      </p:pic>
    </p:spTree>
    <p:extLst>
      <p:ext uri="{BB962C8B-B14F-4D97-AF65-F5344CB8AC3E}">
        <p14:creationId xmlns:p14="http://schemas.microsoft.com/office/powerpoint/2010/main" val="42413068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E157A20-69B2-B044-B8A7-E6BED2EFE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6784" y="314325"/>
            <a:ext cx="8798432" cy="5862638"/>
          </a:xfrm>
        </p:spPr>
      </p:pic>
    </p:spTree>
    <p:extLst>
      <p:ext uri="{BB962C8B-B14F-4D97-AF65-F5344CB8AC3E}">
        <p14:creationId xmlns:p14="http://schemas.microsoft.com/office/powerpoint/2010/main" val="3518368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D017D77-BC46-AF4F-B290-2301C3F2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6098" y="571500"/>
            <a:ext cx="4359804" cy="5605463"/>
          </a:xfrm>
        </p:spPr>
      </p:pic>
    </p:spTree>
    <p:extLst>
      <p:ext uri="{BB962C8B-B14F-4D97-AF65-F5344CB8AC3E}">
        <p14:creationId xmlns:p14="http://schemas.microsoft.com/office/powerpoint/2010/main" val="5553777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2101C79-8A70-1342-BBCA-59F1FD86D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2587" y="142875"/>
            <a:ext cx="6026826" cy="6034088"/>
          </a:xfrm>
        </p:spPr>
      </p:pic>
    </p:spTree>
    <p:extLst>
      <p:ext uri="{BB962C8B-B14F-4D97-AF65-F5344CB8AC3E}">
        <p14:creationId xmlns:p14="http://schemas.microsoft.com/office/powerpoint/2010/main" val="11737493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r>
              <a:rPr lang="fr-FR" dirty="0"/>
              <a:t>Que voit-on sur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36127299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D017D77-BC46-AF4F-B290-2301C3F2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6436" y="1252537"/>
            <a:ext cx="4359804" cy="5605463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8FC742-08A5-604C-A07F-C2136B189B4C}"/>
              </a:ext>
            </a:extLst>
          </p:cNvPr>
          <p:cNvSpPr txBox="1"/>
          <p:nvPr/>
        </p:nvSpPr>
        <p:spPr>
          <a:xfrm>
            <a:off x="1352293" y="216039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LES COOKIES</a:t>
            </a:r>
          </a:p>
        </p:txBody>
      </p:sp>
    </p:spTree>
    <p:extLst>
      <p:ext uri="{BB962C8B-B14F-4D97-AF65-F5344CB8AC3E}">
        <p14:creationId xmlns:p14="http://schemas.microsoft.com/office/powerpoint/2010/main" val="16578599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3157701"/>
            <a:ext cx="8229600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/>
              <a:t>Qui est où ? </a:t>
            </a:r>
            <a:br>
              <a:rPr lang="fr-FR" dirty="0"/>
            </a:br>
            <a:r>
              <a:rPr lang="fr-FR" dirty="0"/>
              <a:t>NIVEAU 3 — 4 IMAGES — 2 réponses</a:t>
            </a:r>
          </a:p>
        </p:txBody>
      </p:sp>
    </p:spTree>
    <p:extLst>
      <p:ext uri="{BB962C8B-B14F-4D97-AF65-F5344CB8AC3E}">
        <p14:creationId xmlns:p14="http://schemas.microsoft.com/office/powerpoint/2010/main" val="7641076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5F8AFD5-FE53-EF46-9A5A-584F0E834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3600" y="300038"/>
            <a:ext cx="8884800" cy="5876925"/>
          </a:xfrm>
        </p:spPr>
      </p:pic>
    </p:spTree>
    <p:extLst>
      <p:ext uri="{BB962C8B-B14F-4D97-AF65-F5344CB8AC3E}">
        <p14:creationId xmlns:p14="http://schemas.microsoft.com/office/powerpoint/2010/main" val="26173650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E16B7B9-55A1-7C43-A000-8FFB4847A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3572" y="385763"/>
            <a:ext cx="9184856" cy="5791200"/>
          </a:xfrm>
        </p:spPr>
      </p:pic>
    </p:spTree>
    <p:extLst>
      <p:ext uri="{BB962C8B-B14F-4D97-AF65-F5344CB8AC3E}">
        <p14:creationId xmlns:p14="http://schemas.microsoft.com/office/powerpoint/2010/main" val="39702674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3D39D2E-5727-7A41-B676-FB448DC90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8507" y="328613"/>
            <a:ext cx="4374986" cy="5848350"/>
          </a:xfrm>
        </p:spPr>
      </p:pic>
    </p:spTree>
    <p:extLst>
      <p:ext uri="{BB962C8B-B14F-4D97-AF65-F5344CB8AC3E}">
        <p14:creationId xmlns:p14="http://schemas.microsoft.com/office/powerpoint/2010/main" val="38531061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15733CF-32A7-B246-97D8-E4E54C19D5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4681" y="314325"/>
            <a:ext cx="5862638" cy="5862638"/>
          </a:xfrm>
        </p:spPr>
      </p:pic>
    </p:spTree>
    <p:extLst>
      <p:ext uri="{BB962C8B-B14F-4D97-AF65-F5344CB8AC3E}">
        <p14:creationId xmlns:p14="http://schemas.microsoft.com/office/powerpoint/2010/main" val="5110693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 voit-on sur la première image et sur la deuxième image ?</a:t>
            </a:r>
          </a:p>
        </p:txBody>
      </p:sp>
    </p:spTree>
    <p:extLst>
      <p:ext uri="{BB962C8B-B14F-4D97-AF65-F5344CB8AC3E}">
        <p14:creationId xmlns:p14="http://schemas.microsoft.com/office/powerpoint/2010/main" val="38556688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5F8AFD5-FE53-EF46-9A5A-584F0E834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50831"/>
            <a:ext cx="6965169" cy="4607169"/>
          </a:xfrm>
        </p:spPr>
      </p:pic>
      <p:pic>
        <p:nvPicPr>
          <p:cNvPr id="3" name="Espace réservé du contenu 4">
            <a:extLst>
              <a:ext uri="{FF2B5EF4-FFF2-40B4-BE49-F238E27FC236}">
                <a16:creationId xmlns:a16="http://schemas.microsoft.com/office/drawing/2014/main" id="{C74352D3-B874-5544-8D88-9843D64BA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203" y="2931868"/>
            <a:ext cx="6226854" cy="39261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441767-30E2-F94E-8731-EEA1FB895FB0}"/>
              </a:ext>
            </a:extLst>
          </p:cNvPr>
          <p:cNvSpPr txBox="1"/>
          <p:nvPr/>
        </p:nvSpPr>
        <p:spPr>
          <a:xfrm>
            <a:off x="1586755" y="380162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 FER À REPASSER ET LE VÉLO</a:t>
            </a:r>
          </a:p>
        </p:txBody>
      </p:sp>
    </p:spTree>
    <p:extLst>
      <p:ext uri="{BB962C8B-B14F-4D97-AF65-F5344CB8AC3E}">
        <p14:creationId xmlns:p14="http://schemas.microsoft.com/office/powerpoint/2010/main" val="9628876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8582A03-CDBE-9A43-A4D5-C0EF14060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7644" y="442913"/>
            <a:ext cx="6996712" cy="5734050"/>
          </a:xfrm>
        </p:spPr>
      </p:pic>
    </p:spTree>
    <p:extLst>
      <p:ext uri="{BB962C8B-B14F-4D97-AF65-F5344CB8AC3E}">
        <p14:creationId xmlns:p14="http://schemas.microsoft.com/office/powerpoint/2010/main" val="21382912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1CF3CFB-9D69-D94A-BE4E-ACEE9E6DE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7550" y="500063"/>
            <a:ext cx="5676900" cy="5676900"/>
          </a:xfrm>
        </p:spPr>
      </p:pic>
    </p:spTree>
    <p:extLst>
      <p:ext uri="{BB962C8B-B14F-4D97-AF65-F5344CB8AC3E}">
        <p14:creationId xmlns:p14="http://schemas.microsoft.com/office/powerpoint/2010/main" val="8646519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1F930F7-146D-A346-97C5-4AEF9EEA9C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314" y="300038"/>
            <a:ext cx="8821372" cy="5876925"/>
          </a:xfrm>
        </p:spPr>
      </p:pic>
    </p:spTree>
    <p:extLst>
      <p:ext uri="{BB962C8B-B14F-4D97-AF65-F5344CB8AC3E}">
        <p14:creationId xmlns:p14="http://schemas.microsoft.com/office/powerpoint/2010/main" val="33153524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3BA0C9B-252D-FA45-8CE0-3A1CE79B0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975" y="315546"/>
            <a:ext cx="9204001" cy="6132880"/>
          </a:xfrm>
        </p:spPr>
      </p:pic>
    </p:spTree>
    <p:extLst>
      <p:ext uri="{BB962C8B-B14F-4D97-AF65-F5344CB8AC3E}">
        <p14:creationId xmlns:p14="http://schemas.microsoft.com/office/powerpoint/2010/main" val="25045533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 voit-on sur la première image et sur la dernière image ?</a:t>
            </a:r>
          </a:p>
        </p:txBody>
      </p:sp>
    </p:spTree>
    <p:extLst>
      <p:ext uri="{BB962C8B-B14F-4D97-AF65-F5344CB8AC3E}">
        <p14:creationId xmlns:p14="http://schemas.microsoft.com/office/powerpoint/2010/main" val="9336959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441767-30E2-F94E-8731-EEA1FB895FB0}"/>
              </a:ext>
            </a:extLst>
          </p:cNvPr>
          <p:cNvSpPr txBox="1"/>
          <p:nvPr/>
        </p:nvSpPr>
        <p:spPr>
          <a:xfrm>
            <a:off x="1586755" y="380162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 RENARD ET LES BANANES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92B5E0E9-6DEE-2E48-A8F1-5ABFE0DDE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32" y="2063262"/>
            <a:ext cx="5309521" cy="4351338"/>
          </a:xfr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E1410719-A42D-4C48-B20C-39381673B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730" y="2092570"/>
            <a:ext cx="6703147" cy="44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794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C312C17-1EFC-1A44-A5D8-198223945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7543" y="400050"/>
            <a:ext cx="5776913" cy="5776913"/>
          </a:xfrm>
        </p:spPr>
      </p:pic>
    </p:spTree>
    <p:extLst>
      <p:ext uri="{BB962C8B-B14F-4D97-AF65-F5344CB8AC3E}">
        <p14:creationId xmlns:p14="http://schemas.microsoft.com/office/powerpoint/2010/main" val="37903735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8B206D-ABA0-5B4B-9AAD-1FD41EE96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51" y="98105"/>
            <a:ext cx="5217923" cy="6759895"/>
          </a:xfrm>
        </p:spPr>
      </p:pic>
    </p:spTree>
    <p:extLst>
      <p:ext uri="{BB962C8B-B14F-4D97-AF65-F5344CB8AC3E}">
        <p14:creationId xmlns:p14="http://schemas.microsoft.com/office/powerpoint/2010/main" val="31496804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F50C8D6-9DCA-534B-BD82-DBB2FE90D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050" y="0"/>
            <a:ext cx="8079605" cy="6771007"/>
          </a:xfrm>
        </p:spPr>
      </p:pic>
    </p:spTree>
    <p:extLst>
      <p:ext uri="{BB962C8B-B14F-4D97-AF65-F5344CB8AC3E}">
        <p14:creationId xmlns:p14="http://schemas.microsoft.com/office/powerpoint/2010/main" val="23547230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2CB6474-93CD-DC4E-A0AA-BEA920A8EA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8" y="210757"/>
            <a:ext cx="10052677" cy="6647243"/>
          </a:xfrm>
        </p:spPr>
      </p:pic>
    </p:spTree>
    <p:extLst>
      <p:ext uri="{BB962C8B-B14F-4D97-AF65-F5344CB8AC3E}">
        <p14:creationId xmlns:p14="http://schemas.microsoft.com/office/powerpoint/2010/main" val="29602724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 voit-on sur la deuxième image et sur la dernière image ?</a:t>
            </a:r>
          </a:p>
        </p:txBody>
      </p:sp>
    </p:spTree>
    <p:extLst>
      <p:ext uri="{BB962C8B-B14F-4D97-AF65-F5344CB8AC3E}">
        <p14:creationId xmlns:p14="http://schemas.microsoft.com/office/powerpoint/2010/main" val="6858020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441767-30E2-F94E-8731-EEA1FB895FB0}"/>
              </a:ext>
            </a:extLst>
          </p:cNvPr>
          <p:cNvSpPr txBox="1"/>
          <p:nvPr/>
        </p:nvSpPr>
        <p:spPr>
          <a:xfrm>
            <a:off x="1586755" y="380162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L’ANANAS ET LE FOUET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27F7AB5-9CFE-A34A-BF3F-1FEF485B8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984" y="1907278"/>
            <a:ext cx="7487016" cy="4950722"/>
          </a:xfrm>
          <a:prstGeom prst="rect">
            <a:avLst/>
          </a:prstGeom>
        </p:spPr>
      </p:pic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5FC7F4D2-EC2E-9F44-A3F9-F61208D6FB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8675" y="1088048"/>
            <a:ext cx="4305355" cy="5577650"/>
          </a:xfrm>
        </p:spPr>
      </p:pic>
    </p:spTree>
    <p:extLst>
      <p:ext uri="{BB962C8B-B14F-4D97-AF65-F5344CB8AC3E}">
        <p14:creationId xmlns:p14="http://schemas.microsoft.com/office/powerpoint/2010/main" val="6136979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EA82612-20D3-9348-8DBE-4A36639DE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358" y="385763"/>
            <a:ext cx="9084583" cy="5991225"/>
          </a:xfrm>
        </p:spPr>
      </p:pic>
    </p:spTree>
    <p:extLst>
      <p:ext uri="{BB962C8B-B14F-4D97-AF65-F5344CB8AC3E}">
        <p14:creationId xmlns:p14="http://schemas.microsoft.com/office/powerpoint/2010/main" val="13196426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9E67722-6E84-CD4E-87FB-D9AA72DBA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676" y="328612"/>
            <a:ext cx="9421415" cy="6280943"/>
          </a:xfrm>
        </p:spPr>
      </p:pic>
    </p:spTree>
    <p:extLst>
      <p:ext uri="{BB962C8B-B14F-4D97-AF65-F5344CB8AC3E}">
        <p14:creationId xmlns:p14="http://schemas.microsoft.com/office/powerpoint/2010/main" val="2505001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4228461-AACC-F241-885C-8551C6B64A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2183" y="557213"/>
            <a:ext cx="10007634" cy="5619750"/>
          </a:xfrm>
        </p:spPr>
      </p:pic>
    </p:spTree>
    <p:extLst>
      <p:ext uri="{BB962C8B-B14F-4D97-AF65-F5344CB8AC3E}">
        <p14:creationId xmlns:p14="http://schemas.microsoft.com/office/powerpoint/2010/main" val="15987203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F09DA22-AD07-F243-82AD-36B8BA124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4738" y="-361950"/>
            <a:ext cx="4905375" cy="7358063"/>
          </a:xfrm>
        </p:spPr>
      </p:pic>
    </p:spTree>
    <p:extLst>
      <p:ext uri="{BB962C8B-B14F-4D97-AF65-F5344CB8AC3E}">
        <p14:creationId xmlns:p14="http://schemas.microsoft.com/office/powerpoint/2010/main" val="8460059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 voit-on sur la deuxième image et sur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3884239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441767-30E2-F94E-8731-EEA1FB895FB0}"/>
              </a:ext>
            </a:extLst>
          </p:cNvPr>
          <p:cNvSpPr txBox="1"/>
          <p:nvPr/>
        </p:nvSpPr>
        <p:spPr>
          <a:xfrm>
            <a:off x="1411574" y="380162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LA VOITURE ET LE TOURNEVIS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2EFFD2FE-8D62-0B4A-A996-0A35D99F8A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474" b="13716"/>
          <a:stretch/>
        </p:blipFill>
        <p:spPr>
          <a:xfrm>
            <a:off x="0" y="3890568"/>
            <a:ext cx="6527007" cy="2602524"/>
          </a:xfr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82270A0E-A4A1-0649-B789-DCFC3B1D5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99309">
            <a:off x="5881616" y="2748559"/>
            <a:ext cx="5904494" cy="33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6878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0B864B-609E-FF43-AA8E-86DE13B89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5722" y="400050"/>
            <a:ext cx="7740556" cy="5776913"/>
          </a:xfrm>
        </p:spPr>
      </p:pic>
    </p:spTree>
    <p:extLst>
      <p:ext uri="{BB962C8B-B14F-4D97-AF65-F5344CB8AC3E}">
        <p14:creationId xmlns:p14="http://schemas.microsoft.com/office/powerpoint/2010/main" val="36907252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580D708-5620-1246-968E-C5C1C8381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8147" y="557213"/>
            <a:ext cx="8761406" cy="5848350"/>
          </a:xfrm>
        </p:spPr>
      </p:pic>
    </p:spTree>
    <p:extLst>
      <p:ext uri="{BB962C8B-B14F-4D97-AF65-F5344CB8AC3E}">
        <p14:creationId xmlns:p14="http://schemas.microsoft.com/office/powerpoint/2010/main" val="42150120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45EBA06-05A7-E149-BE84-B8AF95538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4587" y="-237331"/>
            <a:ext cx="6700044" cy="6700044"/>
          </a:xfrm>
        </p:spPr>
      </p:pic>
    </p:spTree>
    <p:extLst>
      <p:ext uri="{BB962C8B-B14F-4D97-AF65-F5344CB8AC3E}">
        <p14:creationId xmlns:p14="http://schemas.microsoft.com/office/powerpoint/2010/main" val="145975714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4B346E8-90AC-804C-9BC3-F8FFA5AE08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1960" y="485775"/>
            <a:ext cx="4028079" cy="5691188"/>
          </a:xfrm>
        </p:spPr>
      </p:pic>
    </p:spTree>
    <p:extLst>
      <p:ext uri="{BB962C8B-B14F-4D97-AF65-F5344CB8AC3E}">
        <p14:creationId xmlns:p14="http://schemas.microsoft.com/office/powerpoint/2010/main" val="13228033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 voit-on sur l’avant-dernière image et sur la dernière image ?</a:t>
            </a:r>
          </a:p>
        </p:txBody>
      </p:sp>
    </p:spTree>
    <p:extLst>
      <p:ext uri="{BB962C8B-B14F-4D97-AF65-F5344CB8AC3E}">
        <p14:creationId xmlns:p14="http://schemas.microsoft.com/office/powerpoint/2010/main" val="23414631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441767-30E2-F94E-8731-EEA1FB895FB0}"/>
              </a:ext>
            </a:extLst>
          </p:cNvPr>
          <p:cNvSpPr txBox="1"/>
          <p:nvPr/>
        </p:nvSpPr>
        <p:spPr>
          <a:xfrm>
            <a:off x="1411574" y="380162"/>
            <a:ext cx="9368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RÉPONSE : LE POPCORN ET L’ASPIRATEUR</a:t>
            </a:r>
          </a:p>
        </p:txBody>
      </p:sp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795C41D4-BFE6-5247-B53D-E74ED57320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176" y="1088048"/>
            <a:ext cx="5622253" cy="5622253"/>
          </a:xfrm>
        </p:spPr>
      </p:pic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B0A4419D-37C3-2040-8AE0-BE80E709A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388" y="1053580"/>
            <a:ext cx="4028079" cy="569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424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3157701"/>
            <a:ext cx="8229600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/>
              <a:t>Qui est où ? </a:t>
            </a:r>
            <a:br>
              <a:rPr lang="fr-FR" dirty="0"/>
            </a:br>
            <a:r>
              <a:rPr lang="fr-FR" dirty="0"/>
              <a:t>NIVEAU 4 </a:t>
            </a:r>
          </a:p>
        </p:txBody>
      </p:sp>
    </p:spTree>
    <p:extLst>
      <p:ext uri="{BB962C8B-B14F-4D97-AF65-F5344CB8AC3E}">
        <p14:creationId xmlns:p14="http://schemas.microsoft.com/office/powerpoint/2010/main" val="300289403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4196277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270872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737070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Quel était le deuxième chiffre ?</a:t>
            </a:r>
          </a:p>
        </p:txBody>
      </p:sp>
    </p:spTree>
    <p:extLst>
      <p:ext uri="{BB962C8B-B14F-4D97-AF65-F5344CB8AC3E}">
        <p14:creationId xmlns:p14="http://schemas.microsoft.com/office/powerpoint/2010/main" val="10203924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8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961185B-4A17-F240-AC29-25E9BD871560}"/>
              </a:ext>
            </a:extLst>
          </p:cNvPr>
          <p:cNvSpPr txBox="1">
            <a:spLocks/>
          </p:cNvSpPr>
          <p:nvPr/>
        </p:nvSpPr>
        <p:spPr>
          <a:xfrm>
            <a:off x="844062" y="447186"/>
            <a:ext cx="3259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REPONSE : </a:t>
            </a:r>
          </a:p>
        </p:txBody>
      </p:sp>
    </p:spTree>
    <p:extLst>
      <p:ext uri="{BB962C8B-B14F-4D97-AF65-F5344CB8AC3E}">
        <p14:creationId xmlns:p14="http://schemas.microsoft.com/office/powerpoint/2010/main" val="37775002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572138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8691543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675144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Quel était le premier chiffre ?</a:t>
            </a:r>
          </a:p>
        </p:txBody>
      </p:sp>
    </p:spTree>
    <p:extLst>
      <p:ext uri="{BB962C8B-B14F-4D97-AF65-F5344CB8AC3E}">
        <p14:creationId xmlns:p14="http://schemas.microsoft.com/office/powerpoint/2010/main" val="168960732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7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961185B-4A17-F240-AC29-25E9BD871560}"/>
              </a:ext>
            </a:extLst>
          </p:cNvPr>
          <p:cNvSpPr txBox="1">
            <a:spLocks/>
          </p:cNvSpPr>
          <p:nvPr/>
        </p:nvSpPr>
        <p:spPr>
          <a:xfrm>
            <a:off x="844062" y="447186"/>
            <a:ext cx="3259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REPONSE : </a:t>
            </a:r>
          </a:p>
        </p:txBody>
      </p:sp>
    </p:spTree>
    <p:extLst>
      <p:ext uri="{BB962C8B-B14F-4D97-AF65-F5344CB8AC3E}">
        <p14:creationId xmlns:p14="http://schemas.microsoft.com/office/powerpoint/2010/main" val="326988395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6795020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10371065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121</a:t>
            </a:r>
          </a:p>
        </p:txBody>
      </p:sp>
    </p:spTree>
    <p:extLst>
      <p:ext uri="{BB962C8B-B14F-4D97-AF65-F5344CB8AC3E}">
        <p14:creationId xmlns:p14="http://schemas.microsoft.com/office/powerpoint/2010/main" val="411048438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Quel était le deuxième chiffre ?</a:t>
            </a:r>
          </a:p>
        </p:txBody>
      </p:sp>
    </p:spTree>
    <p:extLst>
      <p:ext uri="{BB962C8B-B14F-4D97-AF65-F5344CB8AC3E}">
        <p14:creationId xmlns:p14="http://schemas.microsoft.com/office/powerpoint/2010/main" val="46497489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21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961185B-4A17-F240-AC29-25E9BD871560}"/>
              </a:ext>
            </a:extLst>
          </p:cNvPr>
          <p:cNvSpPr txBox="1">
            <a:spLocks/>
          </p:cNvSpPr>
          <p:nvPr/>
        </p:nvSpPr>
        <p:spPr>
          <a:xfrm>
            <a:off x="844062" y="447186"/>
            <a:ext cx="3259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REPONSE : </a:t>
            </a:r>
          </a:p>
        </p:txBody>
      </p:sp>
    </p:spTree>
    <p:extLst>
      <p:ext uri="{BB962C8B-B14F-4D97-AF65-F5344CB8AC3E}">
        <p14:creationId xmlns:p14="http://schemas.microsoft.com/office/powerpoint/2010/main" val="21813262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159088030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5131154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94070112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Quel était le premier chiffre ?</a:t>
            </a:r>
          </a:p>
        </p:txBody>
      </p:sp>
    </p:spTree>
    <p:extLst>
      <p:ext uri="{BB962C8B-B14F-4D97-AF65-F5344CB8AC3E}">
        <p14:creationId xmlns:p14="http://schemas.microsoft.com/office/powerpoint/2010/main" val="43688758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53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961185B-4A17-F240-AC29-25E9BD871560}"/>
              </a:ext>
            </a:extLst>
          </p:cNvPr>
          <p:cNvSpPr txBox="1">
            <a:spLocks/>
          </p:cNvSpPr>
          <p:nvPr/>
        </p:nvSpPr>
        <p:spPr>
          <a:xfrm>
            <a:off x="844062" y="447186"/>
            <a:ext cx="3259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REPONSE : </a:t>
            </a:r>
          </a:p>
        </p:txBody>
      </p:sp>
    </p:spTree>
    <p:extLst>
      <p:ext uri="{BB962C8B-B14F-4D97-AF65-F5344CB8AC3E}">
        <p14:creationId xmlns:p14="http://schemas.microsoft.com/office/powerpoint/2010/main" val="306816749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137</a:t>
            </a:r>
          </a:p>
        </p:txBody>
      </p:sp>
    </p:spTree>
    <p:extLst>
      <p:ext uri="{BB962C8B-B14F-4D97-AF65-F5344CB8AC3E}">
        <p14:creationId xmlns:p14="http://schemas.microsoft.com/office/powerpoint/2010/main" val="41610025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173</a:t>
            </a:r>
          </a:p>
        </p:txBody>
      </p:sp>
    </p:spTree>
    <p:extLst>
      <p:ext uri="{BB962C8B-B14F-4D97-AF65-F5344CB8AC3E}">
        <p14:creationId xmlns:p14="http://schemas.microsoft.com/office/powerpoint/2010/main" val="299159370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317</a:t>
            </a:r>
          </a:p>
        </p:txBody>
      </p:sp>
    </p:spTree>
    <p:extLst>
      <p:ext uri="{BB962C8B-B14F-4D97-AF65-F5344CB8AC3E}">
        <p14:creationId xmlns:p14="http://schemas.microsoft.com/office/powerpoint/2010/main" val="272374380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4" y="2674571"/>
            <a:ext cx="9316549" cy="1325563"/>
          </a:xfrm>
        </p:spPr>
        <p:txBody>
          <a:bodyPr/>
          <a:lstStyle/>
          <a:p>
            <a:pPr algn="ctr"/>
            <a:r>
              <a:rPr lang="fr-FR" dirty="0"/>
              <a:t>Quel était le dernier chiffre ?</a:t>
            </a:r>
          </a:p>
        </p:txBody>
      </p:sp>
    </p:spTree>
    <p:extLst>
      <p:ext uri="{BB962C8B-B14F-4D97-AF65-F5344CB8AC3E}">
        <p14:creationId xmlns:p14="http://schemas.microsoft.com/office/powerpoint/2010/main" val="169786021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6" y="750278"/>
            <a:ext cx="9316549" cy="51724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1300" dirty="0"/>
              <a:t>317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961185B-4A17-F240-AC29-25E9BD871560}"/>
              </a:ext>
            </a:extLst>
          </p:cNvPr>
          <p:cNvSpPr txBox="1">
            <a:spLocks/>
          </p:cNvSpPr>
          <p:nvPr/>
        </p:nvSpPr>
        <p:spPr>
          <a:xfrm>
            <a:off x="844062" y="447186"/>
            <a:ext cx="3259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REPONSE : </a:t>
            </a:r>
          </a:p>
        </p:txBody>
      </p:sp>
    </p:spTree>
    <p:extLst>
      <p:ext uri="{BB962C8B-B14F-4D97-AF65-F5344CB8AC3E}">
        <p14:creationId xmlns:p14="http://schemas.microsoft.com/office/powerpoint/2010/main" val="7553319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409</Words>
  <Application>Microsoft Macintosh PowerPoint</Application>
  <PresentationFormat>Grand écran</PresentationFormat>
  <Paragraphs>78</Paragraphs>
  <Slides>122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122</vt:i4>
      </vt:variant>
    </vt:vector>
  </HeadingPairs>
  <TitlesOfParts>
    <vt:vector size="126" baseType="lpstr">
      <vt:lpstr>Arial</vt:lpstr>
      <vt:lpstr>Calibri</vt:lpstr>
      <vt:lpstr>Calibri Light</vt:lpstr>
      <vt:lpstr>Thème Office</vt:lpstr>
      <vt:lpstr> Travaille ta mémoire à court terme Par Inès Cléda J’imagINES</vt:lpstr>
      <vt:lpstr>Partie 2/8 Qui est où ?</vt:lpstr>
      <vt:lpstr>Table des matières</vt:lpstr>
      <vt:lpstr>Qui est où ?  NIVEAU 1 — 3 IMAGES</vt:lpstr>
      <vt:lpstr>Présentation PowerPoint</vt:lpstr>
      <vt:lpstr>Présentation PowerPoint</vt:lpstr>
      <vt:lpstr>Présentation PowerPoint</vt:lpstr>
      <vt:lpstr>Que voit-on sur la deuxième image ?</vt:lpstr>
      <vt:lpstr>Présentation PowerPoint</vt:lpstr>
      <vt:lpstr>Présentation PowerPoint</vt:lpstr>
      <vt:lpstr>Présentation PowerPoint</vt:lpstr>
      <vt:lpstr>Présentation PowerPoint</vt:lpstr>
      <vt:lpstr>Que voit-on sur la première image ?</vt:lpstr>
      <vt:lpstr>Présentation PowerPoint</vt:lpstr>
      <vt:lpstr>Présentation PowerPoint</vt:lpstr>
      <vt:lpstr>Présentation PowerPoint</vt:lpstr>
      <vt:lpstr>Présentation PowerPoint</vt:lpstr>
      <vt:lpstr>Que voit-on sur la deuxième image ?</vt:lpstr>
      <vt:lpstr>Présentation PowerPoint</vt:lpstr>
      <vt:lpstr>Présentation PowerPoint</vt:lpstr>
      <vt:lpstr>Présentation PowerPoint</vt:lpstr>
      <vt:lpstr>Présentation PowerPoint</vt:lpstr>
      <vt:lpstr>Que voit-on sur la troisième image ?</vt:lpstr>
      <vt:lpstr>Présentation PowerPoint</vt:lpstr>
      <vt:lpstr>Présentation PowerPoint</vt:lpstr>
      <vt:lpstr>Présentation PowerPoint</vt:lpstr>
      <vt:lpstr>Présentation PowerPoint</vt:lpstr>
      <vt:lpstr>Que voit-on sur la dernière image ?</vt:lpstr>
      <vt:lpstr>Présentation PowerPoint</vt:lpstr>
      <vt:lpstr>Présentation PowerPoint</vt:lpstr>
      <vt:lpstr>Présentation PowerPoint</vt:lpstr>
      <vt:lpstr>Présentation PowerPoint</vt:lpstr>
      <vt:lpstr>Que voit-on sur la deuxième image ?</vt:lpstr>
      <vt:lpstr>Présentation PowerPoint</vt:lpstr>
      <vt:lpstr>Qui est où ?  NIVEAU 2 — 4 IMAGES</vt:lpstr>
      <vt:lpstr>Présentation PowerPoint</vt:lpstr>
      <vt:lpstr>Présentation PowerPoint</vt:lpstr>
      <vt:lpstr>Présentation PowerPoint</vt:lpstr>
      <vt:lpstr>Présentation PowerPoint</vt:lpstr>
      <vt:lpstr>Que voit-on sur la deuxième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la première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la deuxième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l’avant-dernière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la troisième image ?</vt:lpstr>
      <vt:lpstr>Présentation PowerPoint</vt:lpstr>
      <vt:lpstr>Qui est où ?  NIVEAU 3 — 4 IMAGES — 2 réponses</vt:lpstr>
      <vt:lpstr>Présentation PowerPoint</vt:lpstr>
      <vt:lpstr>Présentation PowerPoint</vt:lpstr>
      <vt:lpstr>Présentation PowerPoint</vt:lpstr>
      <vt:lpstr>Présentation PowerPoint</vt:lpstr>
      <vt:lpstr>Que voit-on sur la première image et sur la deuxième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la première image et sur la dernière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la deuxième image et sur la dernière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la deuxième image et sur la troisième image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 voit-on sur l’avant-dernière image et sur la dernière image ?</vt:lpstr>
      <vt:lpstr>Présentation PowerPoint</vt:lpstr>
      <vt:lpstr>Qui est où ?  NIVEAU 4 </vt:lpstr>
      <vt:lpstr>5</vt:lpstr>
      <vt:lpstr>8</vt:lpstr>
      <vt:lpstr>3</vt:lpstr>
      <vt:lpstr>Quel était le deuxième chiffre ?</vt:lpstr>
      <vt:lpstr>8</vt:lpstr>
      <vt:lpstr>7</vt:lpstr>
      <vt:lpstr>9</vt:lpstr>
      <vt:lpstr>2</vt:lpstr>
      <vt:lpstr>Quel était le premier chiffre ?</vt:lpstr>
      <vt:lpstr>7</vt:lpstr>
      <vt:lpstr>12</vt:lpstr>
      <vt:lpstr>21</vt:lpstr>
      <vt:lpstr>121</vt:lpstr>
      <vt:lpstr>Quel était le deuxième chiffre ?</vt:lpstr>
      <vt:lpstr>21</vt:lpstr>
      <vt:lpstr>53</vt:lpstr>
      <vt:lpstr>35</vt:lpstr>
      <vt:lpstr>65</vt:lpstr>
      <vt:lpstr>Quel était le premier chiffre ?</vt:lpstr>
      <vt:lpstr>53</vt:lpstr>
      <vt:lpstr>137</vt:lpstr>
      <vt:lpstr>173</vt:lpstr>
      <vt:lpstr>317</vt:lpstr>
      <vt:lpstr>Quel était le dernier chiffre ?</vt:lpstr>
      <vt:lpstr>317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Travaille ta mémoire à court terme Par Inès Cléda J’imagINES</dc:title>
  <dc:creator>Inès Cléda</dc:creator>
  <cp:lastModifiedBy>Inès Cléda</cp:lastModifiedBy>
  <cp:revision>5</cp:revision>
  <dcterms:created xsi:type="dcterms:W3CDTF">2020-04-19T12:15:30Z</dcterms:created>
  <dcterms:modified xsi:type="dcterms:W3CDTF">2020-04-19T13:39:49Z</dcterms:modified>
</cp:coreProperties>
</file>