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413" r:id="rId5"/>
    <p:sldId id="417" r:id="rId6"/>
    <p:sldId id="415" r:id="rId7"/>
    <p:sldId id="416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86" r:id="rId16"/>
    <p:sldId id="425" r:id="rId17"/>
    <p:sldId id="426" r:id="rId18"/>
    <p:sldId id="427" r:id="rId19"/>
    <p:sldId id="428" r:id="rId20"/>
    <p:sldId id="429" r:id="rId21"/>
    <p:sldId id="430" r:id="rId22"/>
    <p:sldId id="431" r:id="rId23"/>
    <p:sldId id="432" r:id="rId24"/>
    <p:sldId id="433" r:id="rId25"/>
    <p:sldId id="434" r:id="rId26"/>
    <p:sldId id="487" r:id="rId27"/>
    <p:sldId id="469" r:id="rId28"/>
    <p:sldId id="470" r:id="rId29"/>
    <p:sldId id="471" r:id="rId30"/>
    <p:sldId id="472" r:id="rId31"/>
    <p:sldId id="473" r:id="rId32"/>
    <p:sldId id="476" r:id="rId33"/>
    <p:sldId id="477" r:id="rId34"/>
    <p:sldId id="474" r:id="rId35"/>
    <p:sldId id="475" r:id="rId36"/>
    <p:sldId id="478" r:id="rId37"/>
    <p:sldId id="488" r:id="rId38"/>
    <p:sldId id="461" r:id="rId39"/>
    <p:sldId id="462" r:id="rId40"/>
    <p:sldId id="463" r:id="rId41"/>
    <p:sldId id="479" r:id="rId42"/>
    <p:sldId id="480" r:id="rId43"/>
    <p:sldId id="481" r:id="rId44"/>
    <p:sldId id="482" r:id="rId45"/>
    <p:sldId id="483" r:id="rId46"/>
    <p:sldId id="484" r:id="rId47"/>
    <p:sldId id="485" r:id="rId48"/>
    <p:sldId id="489" r:id="rId49"/>
    <p:sldId id="490" r:id="rId50"/>
    <p:sldId id="491" r:id="rId51"/>
    <p:sldId id="492" r:id="rId52"/>
    <p:sldId id="493" r:id="rId53"/>
    <p:sldId id="494" r:id="rId54"/>
    <p:sldId id="495" r:id="rId55"/>
    <p:sldId id="496" r:id="rId56"/>
    <p:sldId id="497" r:id="rId57"/>
    <p:sldId id="498" r:id="rId58"/>
    <p:sldId id="499" r:id="rId59"/>
    <p:sldId id="500" r:id="rId60"/>
    <p:sldId id="501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47"/>
    <p:restoredTop sz="94649"/>
  </p:normalViewPr>
  <p:slideViewPr>
    <p:cSldViewPr snapToGrid="0" snapToObjects="1">
      <p:cViewPr varScale="1">
        <p:scale>
          <a:sx n="95" d="100"/>
          <a:sy n="95" d="100"/>
        </p:scale>
        <p:origin x="21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BFAE51-6B7A-2B49-8431-021FE4A744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FBEB7E-57A0-9348-B922-38E1E7A6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73CF9B-9E5C-4143-99D4-AD54451C7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84BBAD-0558-034B-A146-79EB2CD3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DA9F74-E90E-AD4E-97E3-F136E4A02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65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600F9-78B9-6D40-8D81-4C5FA942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E15674-A143-1E45-892C-DFFB72F68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E7C007-CA6D-A743-B54E-8CDA817F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8A3C78-AE57-B744-B86C-7529775B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0F2F5D-53DC-684F-9C5F-1F67F529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0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0867D-6C30-1347-BCAD-C242BF84F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4CBE93-3A5F-8744-A0E4-3F98701CC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971141-0FD3-964A-91DB-C09750058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9D7C62-A34D-2040-A5C8-72EC2D532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5E425F-A946-BF43-AD52-925394B24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32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4378A-8373-9246-9D38-A96FA5A5D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7D3EB2-3702-8144-A655-25631AF5C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853524-DC28-A14E-A795-81D8AA57A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D29F0B-50F7-BA40-9B2B-6A88FE60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1375B2-3E85-5C40-B648-CEF1C22B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69DAD8-A87C-5C4F-8321-9D7D49832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05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6F1A9A-6D96-9A4C-AF58-1C9AE6E4C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C21AD1-9734-D644-A8C7-988BE20EC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01DDD-2103-F643-A8B6-C95201202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7AA461-FC22-4841-ACAF-9259E5DC2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4CA430A-70D1-7642-B8AD-A9B7D2FD0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F581951-BADE-1046-8A21-1B28C86E5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92FCBA8-D888-EF42-B98F-74AC8499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0785F1E-5A2D-C447-9B4A-D0C7A27C4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13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A90F8-CBB6-D549-9C91-5F9D51B1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F2BD6BD-2627-404C-B222-BF12AF586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A74EDB-1B44-C143-8E6C-331828C25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2173A3A-CF5B-7842-877B-B986189BD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18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D73CAE-74ED-0D4F-83EB-23B7E642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5A515F0-0B11-6E47-A409-9077A8EAC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525A2A-6CB7-8845-889F-6514E0BA8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20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271D50-EE47-E549-953F-3B1E724BC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C55E0C-7A91-0648-BFB9-49AFD7443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9185F6-7CC2-0C43-91B8-3D0DD6176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1BF097-8ABA-F740-8477-FC2C0AEC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E45283-A285-8D40-ACF0-E38C1A8C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9DE08C-4A89-A947-9D83-7ED87D59E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0A9799-276C-0F4A-A84C-BBAF49CB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BA3D79C-AC21-244D-A646-7AD98542D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9198B6-474B-E841-BC53-45E8D9782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E61993-95C1-7543-BD7C-6D41288DD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BE1F3F-4FEF-F94A-984E-A6E1FF8A9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1B62B4-7DC9-604C-8B6C-CC006899B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94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AFC47-724E-1F43-AB7D-4E2331616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80D474-AD64-4F48-B90D-D1CC740F2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627363-AA86-9B4E-8141-2DBE66DC0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FFFB00-DD66-8543-8736-F59EB8F01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8610FC-0D93-F840-A132-5541E4E8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660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7927CB7-121E-9242-A0D1-DE98710058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97C3C36-7CE1-4D41-A0BC-7D50AE647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1569CB-B1B2-CE43-82C1-62397BEF4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7CA3FC-7078-6743-912C-F5314F17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E02D2F-0BD7-964F-935A-A34E508B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26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A07950E-310D-484B-9134-2CD44C78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E4394D-2904-3A44-8134-5B0C6F2F1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A654DC-92B6-174D-A55E-D1FC74041A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A531-BAD1-9141-9D78-F23A779C6EEF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C6670D-F601-0941-B4DA-461188AF0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3A189E-4BA5-8C46-BBE9-AD4C986DC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B7DAA-CD5D-1140-9FBD-28F74C67D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84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A9DBE-9148-4A4B-94B2-55D184C447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4493C7-137F-2444-BA5E-4B9515670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28D0AD-8545-CD4F-9FA4-3A8F7D103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4906"/>
            <a:ext cx="12192000" cy="730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2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9397" y="724382"/>
            <a:ext cx="9797142" cy="4842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fr-FR" sz="7200" dirty="0"/>
            </a:br>
            <a:r>
              <a:rPr lang="fr-FR" sz="7200" dirty="0"/>
              <a:t>Travaille ta mémoire à court terme</a:t>
            </a:r>
            <a:br>
              <a:rPr lang="fr-FR" sz="7200" dirty="0"/>
            </a:br>
            <a:r>
              <a:rPr lang="fr-FR" dirty="0">
                <a:solidFill>
                  <a:srgbClr val="31859C"/>
                </a:solidFill>
              </a:rPr>
              <a:t>Par Inès Cléda</a:t>
            </a:r>
            <a:br>
              <a:rPr lang="fr-FR" dirty="0">
                <a:solidFill>
                  <a:srgbClr val="31859C"/>
                </a:solidFill>
              </a:rPr>
            </a:br>
            <a:r>
              <a:rPr lang="fr-FR" dirty="0">
                <a:solidFill>
                  <a:srgbClr val="31859C"/>
                </a:solidFill>
              </a:rPr>
              <a:t>J’</a:t>
            </a:r>
            <a:r>
              <a:rPr lang="fr-FR" dirty="0" err="1">
                <a:solidFill>
                  <a:srgbClr val="31859C"/>
                </a:solidFill>
              </a:rPr>
              <a:t>imagINES</a:t>
            </a:r>
            <a:endParaRPr lang="fr-FR" dirty="0">
              <a:solidFill>
                <a:srgbClr val="3185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13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3288A-40AB-8044-85B8-36E83D94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1157287"/>
            <a:ext cx="11296650" cy="3662363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Partie 3/8</a:t>
            </a:r>
            <a:br>
              <a:rPr lang="fr-FR" sz="8000" dirty="0"/>
            </a:br>
            <a:r>
              <a:rPr lang="fr-FR" sz="8000" dirty="0"/>
              <a:t>Qui est-ce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79EE67-9F03-9243-A575-84D6C6090092}"/>
              </a:ext>
            </a:extLst>
          </p:cNvPr>
          <p:cNvSpPr txBox="1"/>
          <p:nvPr/>
        </p:nvSpPr>
        <p:spPr>
          <a:xfrm>
            <a:off x="2971800" y="4976813"/>
            <a:ext cx="827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J’ai acheté les droits de ces images. Merci de ne pas vous servir l’air de rien.</a:t>
            </a:r>
          </a:p>
        </p:txBody>
      </p:sp>
    </p:spTree>
    <p:extLst>
      <p:ext uri="{BB962C8B-B14F-4D97-AF65-F5344CB8AC3E}">
        <p14:creationId xmlns:p14="http://schemas.microsoft.com/office/powerpoint/2010/main" val="1916005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catégories &amp; sous-catégories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(partie 1)</a:t>
            </a:r>
          </a:p>
          <a:p>
            <a:r>
              <a:rPr lang="fr-FR" dirty="0"/>
              <a:t>Qui est où ? </a:t>
            </a:r>
            <a:r>
              <a:rPr lang="fr-FR" dirty="0">
                <a:solidFill>
                  <a:srgbClr val="31859C"/>
                </a:solidFill>
              </a:rPr>
              <a:t>(partie 2)</a:t>
            </a:r>
          </a:p>
          <a:p>
            <a:r>
              <a:rPr lang="fr-FR" dirty="0"/>
              <a:t>Qui est-ce ? </a:t>
            </a:r>
            <a:r>
              <a:rPr lang="fr-FR" dirty="0">
                <a:solidFill>
                  <a:srgbClr val="31859C"/>
                </a:solidFill>
              </a:rPr>
              <a:t>(partie 3)</a:t>
            </a:r>
          </a:p>
          <a:p>
            <a:r>
              <a:rPr lang="fr-FR" dirty="0"/>
              <a:t>Le point commun </a:t>
            </a:r>
            <a:r>
              <a:rPr lang="fr-FR" dirty="0">
                <a:solidFill>
                  <a:srgbClr val="31859C"/>
                </a:solidFill>
              </a:rPr>
              <a:t>(partie 4)</a:t>
            </a:r>
          </a:p>
          <a:p>
            <a:r>
              <a:rPr lang="fr-FR" dirty="0"/>
              <a:t>L’intrus </a:t>
            </a:r>
            <a:r>
              <a:rPr lang="fr-FR" dirty="0">
                <a:solidFill>
                  <a:srgbClr val="31859C"/>
                </a:solidFill>
              </a:rPr>
              <a:t>(partie 5)</a:t>
            </a:r>
          </a:p>
          <a:p>
            <a:r>
              <a:rPr lang="fr-FR" dirty="0"/>
              <a:t>Association d’idées </a:t>
            </a:r>
            <a:r>
              <a:rPr lang="fr-FR" dirty="0">
                <a:solidFill>
                  <a:srgbClr val="31859C"/>
                </a:solidFill>
              </a:rPr>
              <a:t>(partie 6)</a:t>
            </a:r>
          </a:p>
          <a:p>
            <a:r>
              <a:rPr lang="fr-FR" dirty="0"/>
              <a:t>Les contraires </a:t>
            </a:r>
            <a:r>
              <a:rPr lang="fr-FR" dirty="0">
                <a:solidFill>
                  <a:srgbClr val="31859C"/>
                </a:solidFill>
              </a:rPr>
              <a:t>(partie 7)</a:t>
            </a:r>
          </a:p>
          <a:p>
            <a:r>
              <a:rPr lang="fr-FR" dirty="0"/>
              <a:t>Une oreille attentive </a:t>
            </a:r>
            <a:r>
              <a:rPr lang="fr-FR" dirty="0">
                <a:solidFill>
                  <a:srgbClr val="31859C"/>
                </a:solidFill>
              </a:rPr>
              <a:t>(partie 8)</a:t>
            </a:r>
          </a:p>
        </p:txBody>
      </p:sp>
    </p:spTree>
    <p:extLst>
      <p:ext uri="{BB962C8B-B14F-4D97-AF65-F5344CB8AC3E}">
        <p14:creationId xmlns:p14="http://schemas.microsoft.com/office/powerpoint/2010/main" val="2875195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F88537A-D653-C444-8A98-5ED385715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6429" y="444675"/>
            <a:ext cx="7400693" cy="5858882"/>
          </a:xfrm>
        </p:spPr>
      </p:pic>
    </p:spTree>
    <p:extLst>
      <p:ext uri="{BB962C8B-B14F-4D97-AF65-F5344CB8AC3E}">
        <p14:creationId xmlns:p14="http://schemas.microsoft.com/office/powerpoint/2010/main" val="77980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100" y="242888"/>
            <a:ext cx="8901112" cy="5934075"/>
          </a:xfrm>
        </p:spPr>
      </p:pic>
    </p:spTree>
    <p:extLst>
      <p:ext uri="{BB962C8B-B14F-4D97-AF65-F5344CB8AC3E}">
        <p14:creationId xmlns:p14="http://schemas.microsoft.com/office/powerpoint/2010/main" val="3708985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5EFEB3F-1FAA-4543-B6BA-87B9FBAA2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390" y="385763"/>
            <a:ext cx="8691220" cy="5791200"/>
          </a:xfrm>
        </p:spPr>
      </p:pic>
    </p:spTree>
    <p:extLst>
      <p:ext uri="{BB962C8B-B14F-4D97-AF65-F5344CB8AC3E}">
        <p14:creationId xmlns:p14="http://schemas.microsoft.com/office/powerpoint/2010/main" val="86597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vole ?</a:t>
            </a:r>
          </a:p>
        </p:txBody>
      </p:sp>
    </p:spTree>
    <p:extLst>
      <p:ext uri="{BB962C8B-B14F-4D97-AF65-F5344CB8AC3E}">
        <p14:creationId xmlns:p14="http://schemas.microsoft.com/office/powerpoint/2010/main" val="21840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F88537A-D653-C444-8A98-5ED385715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1399" y="999118"/>
            <a:ext cx="7400693" cy="5858882"/>
          </a:xfr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C2DDF79-3D48-114E-BC5C-90C2CBF68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0" y="336336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POULE</a:t>
            </a:r>
          </a:p>
        </p:txBody>
      </p:sp>
    </p:spTree>
    <p:extLst>
      <p:ext uri="{BB962C8B-B14F-4D97-AF65-F5344CB8AC3E}">
        <p14:creationId xmlns:p14="http://schemas.microsoft.com/office/powerpoint/2010/main" val="2395062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En quelle position était-elle ?</a:t>
            </a:r>
          </a:p>
        </p:txBody>
      </p:sp>
    </p:spTree>
    <p:extLst>
      <p:ext uri="{BB962C8B-B14F-4D97-AF65-F5344CB8AC3E}">
        <p14:creationId xmlns:p14="http://schemas.microsoft.com/office/powerpoint/2010/main" val="214405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F88537A-D653-C444-8A98-5ED385715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1399" y="999118"/>
            <a:ext cx="7400693" cy="5858882"/>
          </a:xfr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C2DDF79-3D48-114E-BC5C-90C2CBF68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0" y="336336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EN 1</a:t>
            </a:r>
            <a:r>
              <a:rPr lang="fr-FR" baseline="30000" dirty="0"/>
              <a:t>ÈRE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217469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autres animaux qui volent.</a:t>
            </a:r>
          </a:p>
        </p:txBody>
      </p:sp>
    </p:spTree>
    <p:extLst>
      <p:ext uri="{BB962C8B-B14F-4D97-AF65-F5344CB8AC3E}">
        <p14:creationId xmlns:p14="http://schemas.microsoft.com/office/powerpoint/2010/main" val="482535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006" y="1573969"/>
            <a:ext cx="9102074" cy="350769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animaux qui ne volent pas.</a:t>
            </a:r>
          </a:p>
        </p:txBody>
      </p:sp>
    </p:spTree>
    <p:extLst>
      <p:ext uri="{BB962C8B-B14F-4D97-AF65-F5344CB8AC3E}">
        <p14:creationId xmlns:p14="http://schemas.microsoft.com/office/powerpoint/2010/main" val="2765026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085" y="1963713"/>
            <a:ext cx="9102074" cy="350769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Quels étaient les deux autres animaux présentés après la poule ?</a:t>
            </a:r>
          </a:p>
        </p:txBody>
      </p:sp>
    </p:spTree>
    <p:extLst>
      <p:ext uri="{BB962C8B-B14F-4D97-AF65-F5344CB8AC3E}">
        <p14:creationId xmlns:p14="http://schemas.microsoft.com/office/powerpoint/2010/main" val="36584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7601" y="2989522"/>
            <a:ext cx="5802717" cy="3868478"/>
          </a:xfr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746B9E7-D550-004C-BB6B-B749B254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0" y="336336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VACHE ET LE COCHON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57A70E44-7E71-F643-9637-FCF2E939E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473" y="2563317"/>
            <a:ext cx="6188114" cy="412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25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3BA0C9B-252D-FA45-8CE0-3A1CE79B0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975" y="315546"/>
            <a:ext cx="9204001" cy="6132880"/>
          </a:xfrm>
        </p:spPr>
      </p:pic>
    </p:spTree>
    <p:extLst>
      <p:ext uri="{BB962C8B-B14F-4D97-AF65-F5344CB8AC3E}">
        <p14:creationId xmlns:p14="http://schemas.microsoft.com/office/powerpoint/2010/main" val="1409178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4B4B4F-8099-3E4D-B176-8CA7DFE0A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775" y="362744"/>
            <a:ext cx="6185694" cy="6185694"/>
          </a:xfrm>
        </p:spPr>
      </p:pic>
    </p:spTree>
    <p:extLst>
      <p:ext uri="{BB962C8B-B14F-4D97-AF65-F5344CB8AC3E}">
        <p14:creationId xmlns:p14="http://schemas.microsoft.com/office/powerpoint/2010/main" val="1097612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8B206D-ABA0-5B4B-9AAD-1FD41EE96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51" y="98105"/>
            <a:ext cx="5217923" cy="6759895"/>
          </a:xfrm>
        </p:spPr>
      </p:pic>
    </p:spTree>
    <p:extLst>
      <p:ext uri="{BB962C8B-B14F-4D97-AF65-F5344CB8AC3E}">
        <p14:creationId xmlns:p14="http://schemas.microsoft.com/office/powerpoint/2010/main" val="187092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Lequel est vert ?</a:t>
            </a:r>
          </a:p>
        </p:txBody>
      </p:sp>
    </p:spTree>
    <p:extLst>
      <p:ext uri="{BB962C8B-B14F-4D97-AF65-F5344CB8AC3E}">
        <p14:creationId xmlns:p14="http://schemas.microsoft.com/office/powerpoint/2010/main" val="3718850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4B4B4F-8099-3E4D-B176-8CA7DFE0A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8571" y="915523"/>
            <a:ext cx="6185694" cy="618569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ADE228-1FB7-2640-AA3F-67E264B9836B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POIRE</a:t>
            </a:r>
          </a:p>
        </p:txBody>
      </p:sp>
    </p:spTree>
    <p:extLst>
      <p:ext uri="{BB962C8B-B14F-4D97-AF65-F5344CB8AC3E}">
        <p14:creationId xmlns:p14="http://schemas.microsoft.com/office/powerpoint/2010/main" val="267107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En quelle position était-elle ?</a:t>
            </a:r>
          </a:p>
        </p:txBody>
      </p:sp>
    </p:spTree>
    <p:extLst>
      <p:ext uri="{BB962C8B-B14F-4D97-AF65-F5344CB8AC3E}">
        <p14:creationId xmlns:p14="http://schemas.microsoft.com/office/powerpoint/2010/main" val="1221688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4B4B4F-8099-3E4D-B176-8CA7DFE0A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8650" y="915523"/>
            <a:ext cx="6185694" cy="618569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ADE228-1FB7-2640-AA3F-67E264B9836B}"/>
              </a:ext>
            </a:extLst>
          </p:cNvPr>
          <p:cNvSpPr txBox="1"/>
          <p:nvPr/>
        </p:nvSpPr>
        <p:spPr>
          <a:xfrm>
            <a:off x="1007071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EN 2</a:t>
            </a:r>
            <a:r>
              <a:rPr lang="fr-FR" sz="4000" baseline="30000" dirty="0"/>
              <a:t>ème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23700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autres fruits verts.</a:t>
            </a:r>
          </a:p>
        </p:txBody>
      </p:sp>
    </p:spTree>
    <p:extLst>
      <p:ext uri="{BB962C8B-B14F-4D97-AF65-F5344CB8AC3E}">
        <p14:creationId xmlns:p14="http://schemas.microsoft.com/office/powerpoint/2010/main" val="136504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006" y="1573969"/>
            <a:ext cx="9102074" cy="350769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fruits qui ne sont pas verts.</a:t>
            </a:r>
          </a:p>
        </p:txBody>
      </p:sp>
    </p:spTree>
    <p:extLst>
      <p:ext uri="{BB962C8B-B14F-4D97-AF65-F5344CB8AC3E}">
        <p14:creationId xmlns:p14="http://schemas.microsoft.com/office/powerpoint/2010/main" val="618399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085" y="1963713"/>
            <a:ext cx="9102074" cy="350769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Quels étaient les deux autres fruits présentés avec la poire ?</a:t>
            </a:r>
          </a:p>
        </p:txBody>
      </p:sp>
    </p:spTree>
    <p:extLst>
      <p:ext uri="{BB962C8B-B14F-4D97-AF65-F5344CB8AC3E}">
        <p14:creationId xmlns:p14="http://schemas.microsoft.com/office/powerpoint/2010/main" val="2376626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746B9E7-D550-004C-BB6B-B749B254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0" y="336336"/>
            <a:ext cx="9399660" cy="1325563"/>
          </a:xfrm>
        </p:spPr>
        <p:txBody>
          <a:bodyPr/>
          <a:lstStyle/>
          <a:p>
            <a:pPr algn="ctr"/>
            <a:r>
              <a:rPr lang="fr-FR" dirty="0"/>
              <a:t>REPONSE : LES BANANES ET L’ANANAS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4B85E7CA-B677-2345-A98A-F180A82BE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16" y="2095448"/>
            <a:ext cx="6530328" cy="4351338"/>
          </a:xfr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9689F42B-67B9-2F4E-BF82-F5F4F6B01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855" y="1224995"/>
            <a:ext cx="4348083" cy="563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20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BA3633-4A6E-8044-BB1B-5A77577270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50" y="788988"/>
            <a:ext cx="7483475" cy="4973044"/>
          </a:xfrm>
        </p:spPr>
      </p:pic>
    </p:spTree>
    <p:extLst>
      <p:ext uri="{BB962C8B-B14F-4D97-AF65-F5344CB8AC3E}">
        <p14:creationId xmlns:p14="http://schemas.microsoft.com/office/powerpoint/2010/main" val="312172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3FD3D7-5F6B-D149-A635-35407A29D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0451" y="157163"/>
            <a:ext cx="4689862" cy="6577793"/>
          </a:xfrm>
        </p:spPr>
      </p:pic>
    </p:spTree>
    <p:extLst>
      <p:ext uri="{BB962C8B-B14F-4D97-AF65-F5344CB8AC3E}">
        <p14:creationId xmlns:p14="http://schemas.microsoft.com/office/powerpoint/2010/main" val="10748381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8577594-7229-DF43-B5F4-C57EFA396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675" y="550068"/>
            <a:ext cx="8802687" cy="5855945"/>
          </a:xfrm>
        </p:spPr>
      </p:pic>
    </p:spTree>
    <p:extLst>
      <p:ext uri="{BB962C8B-B14F-4D97-AF65-F5344CB8AC3E}">
        <p14:creationId xmlns:p14="http://schemas.microsoft.com/office/powerpoint/2010/main" val="3115269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le professionnel des réparations ?</a:t>
            </a:r>
          </a:p>
        </p:txBody>
      </p:sp>
    </p:spTree>
    <p:extLst>
      <p:ext uri="{BB962C8B-B14F-4D97-AF65-F5344CB8AC3E}">
        <p14:creationId xmlns:p14="http://schemas.microsoft.com/office/powerpoint/2010/main" val="2200434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3FD3D7-5F6B-D149-A635-35407A29D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4005" y="280207"/>
            <a:ext cx="4689862" cy="6577793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12037C-AF55-D740-9CC8-87D84D2FC4C8}"/>
              </a:ext>
            </a:extLst>
          </p:cNvPr>
          <p:cNvSpPr txBox="1"/>
          <p:nvPr/>
        </p:nvSpPr>
        <p:spPr>
          <a:xfrm>
            <a:off x="1741589" y="1719263"/>
            <a:ext cx="93688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RÉPONSE : </a:t>
            </a:r>
          </a:p>
          <a:p>
            <a:endParaRPr lang="fr-FR" sz="4000" dirty="0"/>
          </a:p>
          <a:p>
            <a:r>
              <a:rPr lang="fr-FR" sz="4000" dirty="0"/>
              <a:t>L’OUVRIER/</a:t>
            </a:r>
          </a:p>
          <a:p>
            <a:r>
              <a:rPr lang="fr-FR" sz="4000" dirty="0"/>
              <a:t>LE RÉPARATEUR/</a:t>
            </a:r>
          </a:p>
          <a:p>
            <a:r>
              <a:rPr lang="fr-FR" sz="4000" dirty="0"/>
              <a:t>LE TECHNICIEN</a:t>
            </a:r>
          </a:p>
        </p:txBody>
      </p:sp>
    </p:spTree>
    <p:extLst>
      <p:ext uri="{BB962C8B-B14F-4D97-AF65-F5344CB8AC3E}">
        <p14:creationId xmlns:p14="http://schemas.microsoft.com/office/powerpoint/2010/main" val="619651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En quelle position était-il ?</a:t>
            </a:r>
          </a:p>
        </p:txBody>
      </p:sp>
    </p:spTree>
    <p:extLst>
      <p:ext uri="{BB962C8B-B14F-4D97-AF65-F5344CB8AC3E}">
        <p14:creationId xmlns:p14="http://schemas.microsoft.com/office/powerpoint/2010/main" val="1265339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3FD3D7-5F6B-D149-A635-35407A29D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4005" y="280207"/>
            <a:ext cx="4689862" cy="6577793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12037C-AF55-D740-9CC8-87D84D2FC4C8}"/>
              </a:ext>
            </a:extLst>
          </p:cNvPr>
          <p:cNvSpPr txBox="1"/>
          <p:nvPr/>
        </p:nvSpPr>
        <p:spPr>
          <a:xfrm>
            <a:off x="332514" y="3215160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RÉPONSE : EN 2</a:t>
            </a:r>
            <a:r>
              <a:rPr lang="fr-FR" sz="4000" baseline="30000" dirty="0"/>
              <a:t>ème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10844863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autres professions dans lesquelles l’objectif premier est de réparer.</a:t>
            </a:r>
          </a:p>
        </p:txBody>
      </p:sp>
    </p:spTree>
    <p:extLst>
      <p:ext uri="{BB962C8B-B14F-4D97-AF65-F5344CB8AC3E}">
        <p14:creationId xmlns:p14="http://schemas.microsoft.com/office/powerpoint/2010/main" val="1484301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autres professions dans lesquelles l’objectif premier n’est pas de réparer.</a:t>
            </a:r>
          </a:p>
        </p:txBody>
      </p:sp>
    </p:spTree>
    <p:extLst>
      <p:ext uri="{BB962C8B-B14F-4D97-AF65-F5344CB8AC3E}">
        <p14:creationId xmlns:p14="http://schemas.microsoft.com/office/powerpoint/2010/main" val="39586440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Quelles étaient les deux autres professions représentées ?</a:t>
            </a:r>
          </a:p>
        </p:txBody>
      </p:sp>
    </p:spTree>
    <p:extLst>
      <p:ext uri="{BB962C8B-B14F-4D97-AF65-F5344CB8AC3E}">
        <p14:creationId xmlns:p14="http://schemas.microsoft.com/office/powerpoint/2010/main" val="500466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746B9E7-D550-004C-BB6B-B749B254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0" y="336336"/>
            <a:ext cx="9399660" cy="1325563"/>
          </a:xfrm>
        </p:spPr>
        <p:txBody>
          <a:bodyPr/>
          <a:lstStyle/>
          <a:p>
            <a:pPr algn="ctr"/>
            <a:r>
              <a:rPr lang="fr-FR" dirty="0"/>
              <a:t>REPONSE : LE LIVREUR ET LE MÉDECIN</a:t>
            </a:r>
          </a:p>
        </p:txBody>
      </p:sp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758E7D78-66CA-0B4C-B262-F5D6CD712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05964"/>
            <a:ext cx="6699458" cy="4452036"/>
          </a:xfrm>
        </p:spPr>
      </p:pic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434CCA56-6166-6742-9F35-9D8435399F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1" t="10513" r="15917"/>
          <a:stretch/>
        </p:blipFill>
        <p:spPr>
          <a:xfrm>
            <a:off x="6481482" y="2514600"/>
            <a:ext cx="481404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27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BB0B746-63EE-9247-872A-16C566D144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5197" y="328613"/>
            <a:ext cx="2501606" cy="5848350"/>
          </a:xfrm>
        </p:spPr>
      </p:pic>
    </p:spTree>
    <p:extLst>
      <p:ext uri="{BB962C8B-B14F-4D97-AF65-F5344CB8AC3E}">
        <p14:creationId xmlns:p14="http://schemas.microsoft.com/office/powerpoint/2010/main" val="12432055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0748383-DDE8-DA40-9DE7-4952B49F0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0843" y="257175"/>
            <a:ext cx="4510314" cy="5919788"/>
          </a:xfrm>
        </p:spPr>
      </p:pic>
    </p:spTree>
    <p:extLst>
      <p:ext uri="{BB962C8B-B14F-4D97-AF65-F5344CB8AC3E}">
        <p14:creationId xmlns:p14="http://schemas.microsoft.com/office/powerpoint/2010/main" val="131450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0B864B-609E-FF43-AA8E-86DE13B89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633" y="1299459"/>
            <a:ext cx="7740556" cy="5776913"/>
          </a:xfrm>
        </p:spPr>
      </p:pic>
    </p:spTree>
    <p:extLst>
      <p:ext uri="{BB962C8B-B14F-4D97-AF65-F5344CB8AC3E}">
        <p14:creationId xmlns:p14="http://schemas.microsoft.com/office/powerpoint/2010/main" val="4290310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boisson peut être chaude ou glacée?</a:t>
            </a:r>
          </a:p>
        </p:txBody>
      </p:sp>
    </p:spTree>
    <p:extLst>
      <p:ext uri="{BB962C8B-B14F-4D97-AF65-F5344CB8AC3E}">
        <p14:creationId xmlns:p14="http://schemas.microsoft.com/office/powerpoint/2010/main" val="1037089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0B864B-609E-FF43-AA8E-86DE13B89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633" y="1299459"/>
            <a:ext cx="7740556" cy="5776913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2FE3C5-ADF8-1949-A2A4-502A1FAF9BE0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 THÉ</a:t>
            </a:r>
          </a:p>
        </p:txBody>
      </p:sp>
    </p:spTree>
    <p:extLst>
      <p:ext uri="{BB962C8B-B14F-4D97-AF65-F5344CB8AC3E}">
        <p14:creationId xmlns:p14="http://schemas.microsoft.com/office/powerpoint/2010/main" val="21832062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En quelle position était-il ?</a:t>
            </a:r>
          </a:p>
        </p:txBody>
      </p:sp>
    </p:spTree>
    <p:extLst>
      <p:ext uri="{BB962C8B-B14F-4D97-AF65-F5344CB8AC3E}">
        <p14:creationId xmlns:p14="http://schemas.microsoft.com/office/powerpoint/2010/main" val="28026526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0B864B-609E-FF43-AA8E-86DE13B89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633" y="1299459"/>
            <a:ext cx="7740556" cy="5776913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2FE3C5-ADF8-1949-A2A4-502A1FAF9BE0}"/>
              </a:ext>
            </a:extLst>
          </p:cNvPr>
          <p:cNvSpPr txBox="1"/>
          <p:nvPr/>
        </p:nvSpPr>
        <p:spPr>
          <a:xfrm>
            <a:off x="977090" y="237618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EN 3</a:t>
            </a:r>
            <a:r>
              <a:rPr lang="fr-FR" sz="4000" baseline="30000" dirty="0"/>
              <a:t>ème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14952753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autres boissons chaudes.</a:t>
            </a:r>
          </a:p>
        </p:txBody>
      </p:sp>
    </p:spTree>
    <p:extLst>
      <p:ext uri="{BB962C8B-B14F-4D97-AF65-F5344CB8AC3E}">
        <p14:creationId xmlns:p14="http://schemas.microsoft.com/office/powerpoint/2010/main" val="14333447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autres boissons froides.</a:t>
            </a:r>
          </a:p>
        </p:txBody>
      </p:sp>
    </p:spTree>
    <p:extLst>
      <p:ext uri="{BB962C8B-B14F-4D97-AF65-F5344CB8AC3E}">
        <p14:creationId xmlns:p14="http://schemas.microsoft.com/office/powerpoint/2010/main" val="1649686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Quelles étaient les deux autres boissons représentées ?</a:t>
            </a:r>
          </a:p>
        </p:txBody>
      </p:sp>
    </p:spTree>
    <p:extLst>
      <p:ext uri="{BB962C8B-B14F-4D97-AF65-F5344CB8AC3E}">
        <p14:creationId xmlns:p14="http://schemas.microsoft.com/office/powerpoint/2010/main" val="31542095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746B9E7-D550-004C-BB6B-B749B254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94" y="363302"/>
            <a:ext cx="10895204" cy="1325563"/>
          </a:xfrm>
        </p:spPr>
        <p:txBody>
          <a:bodyPr/>
          <a:lstStyle/>
          <a:p>
            <a:pPr algn="ctr"/>
            <a:r>
              <a:rPr lang="fr-FR" dirty="0"/>
              <a:t>REPONSE : LE MOJITO (sans alcool) ET LE SODA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FECFDBB8-674D-D946-9347-248E680F3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2270" y="1344668"/>
            <a:ext cx="2418773" cy="5654702"/>
          </a:xfr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44FCD648-1A24-0C4D-8C5E-D240D24D3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043" y="1486039"/>
            <a:ext cx="4092922" cy="537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83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D017D77-BC46-AF4F-B290-2301C3F2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6098" y="571500"/>
            <a:ext cx="4359804" cy="5605463"/>
          </a:xfrm>
        </p:spPr>
      </p:pic>
    </p:spTree>
    <p:extLst>
      <p:ext uri="{BB962C8B-B14F-4D97-AF65-F5344CB8AC3E}">
        <p14:creationId xmlns:p14="http://schemas.microsoft.com/office/powerpoint/2010/main" val="35807458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3D39D2E-5727-7A41-B676-FB448DC90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8507" y="328613"/>
            <a:ext cx="4374986" cy="5848350"/>
          </a:xfrm>
        </p:spPr>
      </p:pic>
    </p:spTree>
    <p:extLst>
      <p:ext uri="{BB962C8B-B14F-4D97-AF65-F5344CB8AC3E}">
        <p14:creationId xmlns:p14="http://schemas.microsoft.com/office/powerpoint/2010/main" val="14459821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45EBA06-05A7-E149-BE84-B8AF95538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4587" y="-237331"/>
            <a:ext cx="6700044" cy="6700044"/>
          </a:xfrm>
        </p:spPr>
      </p:pic>
    </p:spTree>
    <p:extLst>
      <p:ext uri="{BB962C8B-B14F-4D97-AF65-F5344CB8AC3E}">
        <p14:creationId xmlns:p14="http://schemas.microsoft.com/office/powerpoint/2010/main" val="510942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sucrerie fond ?</a:t>
            </a:r>
          </a:p>
        </p:txBody>
      </p:sp>
    </p:spTree>
    <p:extLst>
      <p:ext uri="{BB962C8B-B14F-4D97-AF65-F5344CB8AC3E}">
        <p14:creationId xmlns:p14="http://schemas.microsoft.com/office/powerpoint/2010/main" val="27435917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52FE3C5-ADF8-1949-A2A4-502A1FAF9BE0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GLACE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8D09949A-275C-C246-AAC9-9D596D7D8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5712" y="1049256"/>
            <a:ext cx="4137675" cy="5531119"/>
          </a:xfrm>
        </p:spPr>
      </p:pic>
    </p:spTree>
    <p:extLst>
      <p:ext uri="{BB962C8B-B14F-4D97-AF65-F5344CB8AC3E}">
        <p14:creationId xmlns:p14="http://schemas.microsoft.com/office/powerpoint/2010/main" val="7984729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En quelle position était-elle ?</a:t>
            </a:r>
          </a:p>
        </p:txBody>
      </p:sp>
    </p:spTree>
    <p:extLst>
      <p:ext uri="{BB962C8B-B14F-4D97-AF65-F5344CB8AC3E}">
        <p14:creationId xmlns:p14="http://schemas.microsoft.com/office/powerpoint/2010/main" val="38617706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52FE3C5-ADF8-1949-A2A4-502A1FAF9BE0}"/>
              </a:ext>
            </a:extLst>
          </p:cNvPr>
          <p:cNvSpPr txBox="1"/>
          <p:nvPr/>
        </p:nvSpPr>
        <p:spPr>
          <a:xfrm>
            <a:off x="1530123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EN 2</a:t>
            </a:r>
            <a:r>
              <a:rPr lang="fr-FR" sz="4000" baseline="30000" dirty="0"/>
              <a:t>ème</a:t>
            </a:r>
            <a:r>
              <a:rPr lang="fr-FR" sz="4000" dirty="0"/>
              <a:t> POSITION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8D09949A-275C-C246-AAC9-9D596D7D8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5712" y="1049256"/>
            <a:ext cx="4137675" cy="5531119"/>
          </a:xfrm>
        </p:spPr>
      </p:pic>
    </p:spTree>
    <p:extLst>
      <p:ext uri="{BB962C8B-B14F-4D97-AF65-F5344CB8AC3E}">
        <p14:creationId xmlns:p14="http://schemas.microsoft.com/office/powerpoint/2010/main" val="30309813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autres friandises qui peuvent fondre.</a:t>
            </a:r>
          </a:p>
        </p:txBody>
      </p:sp>
    </p:spTree>
    <p:extLst>
      <p:ext uri="{BB962C8B-B14F-4D97-AF65-F5344CB8AC3E}">
        <p14:creationId xmlns:p14="http://schemas.microsoft.com/office/powerpoint/2010/main" val="17584853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Citer deux autres friandises qui ne fondent pas.</a:t>
            </a:r>
          </a:p>
        </p:txBody>
      </p:sp>
    </p:spTree>
    <p:extLst>
      <p:ext uri="{BB962C8B-B14F-4D97-AF65-F5344CB8AC3E}">
        <p14:creationId xmlns:p14="http://schemas.microsoft.com/office/powerpoint/2010/main" val="20248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959" y="2096489"/>
            <a:ext cx="8477250" cy="279030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Quelles étaient les deux autres friandises représentées ?</a:t>
            </a:r>
          </a:p>
        </p:txBody>
      </p:sp>
    </p:spTree>
    <p:extLst>
      <p:ext uri="{BB962C8B-B14F-4D97-AF65-F5344CB8AC3E}">
        <p14:creationId xmlns:p14="http://schemas.microsoft.com/office/powerpoint/2010/main" val="41077804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746B9E7-D550-004C-BB6B-B749B254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94" y="363302"/>
            <a:ext cx="10895204" cy="1325563"/>
          </a:xfrm>
        </p:spPr>
        <p:txBody>
          <a:bodyPr/>
          <a:lstStyle/>
          <a:p>
            <a:pPr algn="ctr"/>
            <a:r>
              <a:rPr lang="fr-FR" dirty="0"/>
              <a:t>REPONSE : LES COOKIES ET LE POPCORN</a:t>
            </a:r>
          </a:p>
        </p:txBody>
      </p:sp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E39B9101-194C-B847-8857-37A1D48541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84"/>
          <a:stretch/>
        </p:blipFill>
        <p:spPr>
          <a:xfrm>
            <a:off x="1613647" y="2178424"/>
            <a:ext cx="4531659" cy="4679575"/>
          </a:xfrm>
        </p:spPr>
      </p:pic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743127E9-FD67-9D43-92C2-CC8F8BE33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399" y="1225924"/>
            <a:ext cx="5949484" cy="59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11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25D576D-D827-804C-9E04-DFD44510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88" y="3008313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https://</a:t>
            </a:r>
            <a:r>
              <a:rPr lang="fr-FR" dirty="0" err="1"/>
              <a:t>jimagines.blog</a:t>
            </a:r>
            <a:r>
              <a:rPr lang="fr-FR" dirty="0"/>
              <a:t>/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55934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370</Words>
  <Application>Microsoft Macintosh PowerPoint</Application>
  <PresentationFormat>Grand écran</PresentationFormat>
  <Paragraphs>57</Paragraphs>
  <Slides>60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Calibri Light</vt:lpstr>
      <vt:lpstr>Thème Office</vt:lpstr>
      <vt:lpstr>Présentation PowerPoint</vt:lpstr>
      <vt:lpstr> Travaille ta mémoire à court terme Par Inès Cléda J’imagINES</vt:lpstr>
      <vt:lpstr>Partie 3/8 Qui est-ce ?</vt:lpstr>
      <vt:lpstr>Table des matières</vt:lpstr>
      <vt:lpstr>Présentation PowerPoint</vt:lpstr>
      <vt:lpstr>Présentation PowerPoint</vt:lpstr>
      <vt:lpstr>Présentation PowerPoint</vt:lpstr>
      <vt:lpstr>Qui vole ?</vt:lpstr>
      <vt:lpstr>REPONSE : LA POULE</vt:lpstr>
      <vt:lpstr>En quelle position était-elle ?</vt:lpstr>
      <vt:lpstr>REPONSE : EN 1ÈRE POSITION</vt:lpstr>
      <vt:lpstr>Citer deux autres animaux qui volent.</vt:lpstr>
      <vt:lpstr>Citer deux animaux qui ne volent pas.</vt:lpstr>
      <vt:lpstr>Quels étaient les deux autres animaux présentés après la poule ?</vt:lpstr>
      <vt:lpstr>REPONSE : LA VACHE ET LE COCHON</vt:lpstr>
      <vt:lpstr>Présentation PowerPoint</vt:lpstr>
      <vt:lpstr>Présentation PowerPoint</vt:lpstr>
      <vt:lpstr>Présentation PowerPoint</vt:lpstr>
      <vt:lpstr>Lequel est vert ?</vt:lpstr>
      <vt:lpstr>Présentation PowerPoint</vt:lpstr>
      <vt:lpstr>En quelle position était-elle ?</vt:lpstr>
      <vt:lpstr>Présentation PowerPoint</vt:lpstr>
      <vt:lpstr>Citer deux autres fruits verts.</vt:lpstr>
      <vt:lpstr>Citer deux fruits qui ne sont pas verts.</vt:lpstr>
      <vt:lpstr>Quels étaient les deux autres fruits présentés avec la poire ?</vt:lpstr>
      <vt:lpstr>REPONSE : LES BANANES ET L’ANANAS</vt:lpstr>
      <vt:lpstr>Présentation PowerPoint</vt:lpstr>
      <vt:lpstr>Présentation PowerPoint</vt:lpstr>
      <vt:lpstr>Présentation PowerPoint</vt:lpstr>
      <vt:lpstr>Qui est le professionnel des réparations ?</vt:lpstr>
      <vt:lpstr>Présentation PowerPoint</vt:lpstr>
      <vt:lpstr>En quelle position était-il ?</vt:lpstr>
      <vt:lpstr>Présentation PowerPoint</vt:lpstr>
      <vt:lpstr>Citer deux autres professions dans lesquelles l’objectif premier est de réparer.</vt:lpstr>
      <vt:lpstr>Citer deux autres professions dans lesquelles l’objectif premier n’est pas de réparer.</vt:lpstr>
      <vt:lpstr>Quelles étaient les deux autres professions représentées ?</vt:lpstr>
      <vt:lpstr>REPONSE : LE LIVREUR ET LE MÉDECIN</vt:lpstr>
      <vt:lpstr>Présentation PowerPoint</vt:lpstr>
      <vt:lpstr>Présentation PowerPoint</vt:lpstr>
      <vt:lpstr>Présentation PowerPoint</vt:lpstr>
      <vt:lpstr>Quelle boisson peut être chaude ou glacée?</vt:lpstr>
      <vt:lpstr>Présentation PowerPoint</vt:lpstr>
      <vt:lpstr>En quelle position était-il ?</vt:lpstr>
      <vt:lpstr>Présentation PowerPoint</vt:lpstr>
      <vt:lpstr>Citer deux autres boissons chaudes.</vt:lpstr>
      <vt:lpstr>Citer deux autres boissons froides.</vt:lpstr>
      <vt:lpstr>Quelles étaient les deux autres boissons représentées ?</vt:lpstr>
      <vt:lpstr>REPONSE : LE MOJITO (sans alcool) ET LE SODA</vt:lpstr>
      <vt:lpstr>Présentation PowerPoint</vt:lpstr>
      <vt:lpstr>Présentation PowerPoint</vt:lpstr>
      <vt:lpstr>Présentation PowerPoint</vt:lpstr>
      <vt:lpstr>Quelle sucrerie fond ?</vt:lpstr>
      <vt:lpstr>Présentation PowerPoint</vt:lpstr>
      <vt:lpstr>En quelle position était-elle ?</vt:lpstr>
      <vt:lpstr>Présentation PowerPoint</vt:lpstr>
      <vt:lpstr>Citer deux autres friandises qui peuvent fondre.</vt:lpstr>
      <vt:lpstr>Citer deux autres friandises qui ne fondent pas.</vt:lpstr>
      <vt:lpstr>Quelles étaient les deux autres friandises représentées ?</vt:lpstr>
      <vt:lpstr>REPONSE : LES COOKIES ET LE POPCORN</vt:lpstr>
      <vt:lpstr>https://jimagines.blog/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Cléda</dc:creator>
  <cp:lastModifiedBy>Inès Cléda</cp:lastModifiedBy>
  <cp:revision>7</cp:revision>
  <dcterms:created xsi:type="dcterms:W3CDTF">2020-04-21T14:41:24Z</dcterms:created>
  <dcterms:modified xsi:type="dcterms:W3CDTF">2020-04-21T18:02:34Z</dcterms:modified>
</cp:coreProperties>
</file>