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0" r:id="rId2"/>
    <p:sldId id="257" r:id="rId3"/>
    <p:sldId id="258" r:id="rId4"/>
    <p:sldId id="413" r:id="rId5"/>
    <p:sldId id="284" r:id="rId6"/>
    <p:sldId id="414" r:id="rId7"/>
    <p:sldId id="415" r:id="rId8"/>
    <p:sldId id="417" r:id="rId9"/>
    <p:sldId id="418" r:id="rId10"/>
    <p:sldId id="419" r:id="rId11"/>
    <p:sldId id="420" r:id="rId12"/>
    <p:sldId id="421" r:id="rId13"/>
    <p:sldId id="422" r:id="rId14"/>
    <p:sldId id="423" r:id="rId15"/>
    <p:sldId id="424" r:id="rId16"/>
    <p:sldId id="425" r:id="rId17"/>
    <p:sldId id="426" r:id="rId18"/>
    <p:sldId id="427" r:id="rId19"/>
    <p:sldId id="428" r:id="rId20"/>
    <p:sldId id="429" r:id="rId21"/>
    <p:sldId id="430" r:id="rId22"/>
    <p:sldId id="431" r:id="rId23"/>
    <p:sldId id="432" r:id="rId24"/>
    <p:sldId id="434" r:id="rId25"/>
    <p:sldId id="435" r:id="rId26"/>
    <p:sldId id="436" r:id="rId27"/>
    <p:sldId id="437" r:id="rId28"/>
    <p:sldId id="438" r:id="rId29"/>
    <p:sldId id="439" r:id="rId30"/>
    <p:sldId id="440" r:id="rId31"/>
    <p:sldId id="441" r:id="rId32"/>
    <p:sldId id="442" r:id="rId33"/>
    <p:sldId id="443" r:id="rId34"/>
    <p:sldId id="444" r:id="rId35"/>
    <p:sldId id="445" r:id="rId36"/>
    <p:sldId id="446" r:id="rId37"/>
    <p:sldId id="447" r:id="rId38"/>
    <p:sldId id="448" r:id="rId39"/>
    <p:sldId id="449" r:id="rId40"/>
    <p:sldId id="450" r:id="rId41"/>
    <p:sldId id="451" r:id="rId42"/>
    <p:sldId id="452" r:id="rId43"/>
    <p:sldId id="453" r:id="rId44"/>
    <p:sldId id="454" r:id="rId45"/>
    <p:sldId id="455" r:id="rId46"/>
    <p:sldId id="456" r:id="rId47"/>
    <p:sldId id="457" r:id="rId48"/>
    <p:sldId id="458" r:id="rId49"/>
    <p:sldId id="459" r:id="rId50"/>
    <p:sldId id="460" r:id="rId51"/>
    <p:sldId id="461" r:id="rId52"/>
    <p:sldId id="462" r:id="rId53"/>
    <p:sldId id="463" r:id="rId54"/>
    <p:sldId id="464" r:id="rId55"/>
    <p:sldId id="465" r:id="rId56"/>
    <p:sldId id="466" r:id="rId57"/>
    <p:sldId id="467" r:id="rId58"/>
    <p:sldId id="468" r:id="rId59"/>
    <p:sldId id="469" r:id="rId60"/>
    <p:sldId id="433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20"/>
    <p:restoredTop sz="94654"/>
  </p:normalViewPr>
  <p:slideViewPr>
    <p:cSldViewPr snapToGrid="0" snapToObjects="1">
      <p:cViewPr varScale="1">
        <p:scale>
          <a:sx n="107" d="100"/>
          <a:sy n="107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071C35-5B50-1E45-8976-B0F8157D4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E8B48F-7A46-2B48-8FDB-7F39D0CA1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8DAF56-9E8D-F841-B37B-7137CE9F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94AC1E-790B-1849-9F8B-77C622FB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AEDB10-07D6-C84C-844B-4AA1CB1F9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74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827BE-B1E1-424A-9A86-14ADFFE88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0EBE09-9068-734F-BC6A-CD8B1E525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CCE8AC-D999-C84B-A35A-FE232A240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16EE57-E8CD-3F46-8405-C855AC09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797149-3862-D840-B44F-7C9770C02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85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0E89B-BDB8-6D46-BACF-61F1FFC0C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D7A138-7EE6-ED45-9950-4A6A8116E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9CEB66-9910-0F45-8718-FECBCCCA7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C0F0C3-1A04-4F48-B4A4-8D8AA43B4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BCF1A9-63C1-834E-B521-D9FC38B8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73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561BF-3286-D84C-9EA8-2E1E0349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75D66A-7C4D-9A4A-81A4-ED4C84282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2750AB-BDD9-DD45-9FE8-5557DD51D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09457E-030F-0540-87E9-BC52D15C7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E059C7-3E8E-8041-87DB-302E0BF69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D7D216-69D0-FE4A-AB89-C102169D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77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28640-15D7-C44B-92A5-EDCB433E5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D4B9FF-2F7D-E642-91C2-E6E898DC4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46D358-6DAC-374D-8764-00DB053B5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42B3BE-D300-6044-B3CE-81ACDAF183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1E7634-B120-444B-AC8F-AD014E018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66EC80-75BC-634B-ABE9-A8C69BB2B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17D73ED-4E88-8946-BC7F-7C57764DB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AA49256-C305-1446-80D1-29CE7D40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03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FA34A-3473-6844-9474-1CBC509E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F601AAE-75D8-CA4B-A98C-9591291D3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BB37D2-0262-8A4B-A058-2A882005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CCB85B-4699-8045-B209-E95F0CDDE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1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8DD19C-D727-134A-B861-EDE997977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BBB695-E628-B840-B417-CB99804E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B7BF48-D375-0E45-8DC3-22F05723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62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1A6C9-4719-2D40-9541-DAA0A13F3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5C5C72-0D51-D548-91B8-CD87908D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A00EC44-E531-C340-8009-5F746935D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56AE78-5185-2840-B990-8F9FB79D4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DD3C81-87B2-C941-9EFD-24DBEE4D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17FA7C-FFF6-EF4B-B70F-68EE381F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8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3C970-9A55-D54F-856B-7C0BDA69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865E199-1C61-DA4A-97B8-CB9FADC5F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46E3B0-F4B9-4B48-8E2C-BA6EA0126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23FF5B-B31E-114F-8B8B-5D20469A5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DCEF43-493F-144A-9BFD-488B9AF84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B27BFC-E8F4-3A4B-8FBF-FC8ABB381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92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569C1-F5D1-AC4D-A318-13474E7A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E56AE5-96C9-5A46-83F2-1789E4064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523A4D-B0D8-D848-AED9-8CA2088E2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A46697-7FBD-1D49-9CD1-53A091E7F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867EF7-388C-D141-8295-15C3B0E7E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833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AE29BE-3B94-DD44-918E-DDB4C62DD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7C56D6-20D8-E54F-9295-14C9F076B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494F62-BB57-F546-B927-66EAD9A3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8CCB07-BF20-AB41-B112-3E8849D55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C1872B-220F-CF4E-BD6E-9B9CE390E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87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DCE36E4-708D-0243-9382-B6074EA18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3773AB-6876-214B-B2F3-0D682A4AA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78D9D6-E1B2-4140-9E46-DCB16AF92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6846B-FCC8-3748-97D1-070416643106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C5A07E-5EBE-DA4C-932E-E069A3F3A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99CB47-DA0A-0D47-83EB-1906304DD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F2601-EE5C-FE43-838F-56778381C2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34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jimagines.blo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E742F82-877E-B748-A10D-728E45BB1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325" y="0"/>
            <a:ext cx="12052675" cy="7223753"/>
          </a:xfrm>
        </p:spPr>
      </p:pic>
    </p:spTree>
    <p:extLst>
      <p:ext uri="{BB962C8B-B14F-4D97-AF65-F5344CB8AC3E}">
        <p14:creationId xmlns:p14="http://schemas.microsoft.com/office/powerpoint/2010/main" val="592473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9397" y="724382"/>
            <a:ext cx="9797142" cy="4842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fr-FR" sz="7200" dirty="0"/>
            </a:br>
            <a:r>
              <a:rPr lang="fr-FR" sz="7200" dirty="0"/>
              <a:t>Travaille ta mémoire à court terme</a:t>
            </a:r>
            <a:br>
              <a:rPr lang="fr-FR" sz="7200" dirty="0"/>
            </a:br>
            <a:r>
              <a:rPr lang="fr-FR" dirty="0">
                <a:solidFill>
                  <a:srgbClr val="31859C"/>
                </a:solidFill>
              </a:rPr>
              <a:t>Par Inès Cléda</a:t>
            </a:r>
            <a:br>
              <a:rPr lang="fr-FR" dirty="0">
                <a:solidFill>
                  <a:srgbClr val="31859C"/>
                </a:solidFill>
              </a:rPr>
            </a:br>
            <a:r>
              <a:rPr lang="fr-FR" dirty="0">
                <a:solidFill>
                  <a:srgbClr val="31859C"/>
                </a:solidFill>
              </a:rPr>
              <a:t>J’</a:t>
            </a:r>
            <a:r>
              <a:rPr lang="fr-FR" dirty="0" err="1">
                <a:solidFill>
                  <a:srgbClr val="31859C"/>
                </a:solidFill>
              </a:rPr>
              <a:t>imagINES</a:t>
            </a:r>
            <a:endParaRPr lang="fr-FR" dirty="0">
              <a:solidFill>
                <a:srgbClr val="3185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4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3288A-40AB-8044-85B8-36E83D94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1157287"/>
            <a:ext cx="11296650" cy="3662363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Partie 4/8</a:t>
            </a:r>
            <a:br>
              <a:rPr lang="fr-FR" sz="8000" dirty="0"/>
            </a:br>
            <a:r>
              <a:rPr lang="fr-FR" sz="8000" dirty="0"/>
              <a:t>Le point commun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79EE67-9F03-9243-A575-84D6C6090092}"/>
              </a:ext>
            </a:extLst>
          </p:cNvPr>
          <p:cNvSpPr txBox="1"/>
          <p:nvPr/>
        </p:nvSpPr>
        <p:spPr>
          <a:xfrm>
            <a:off x="2971800" y="4976813"/>
            <a:ext cx="827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J’ai acheté les droits de ces images. Merci de ne pas vous servir l’air de rien.</a:t>
            </a:r>
          </a:p>
        </p:txBody>
      </p:sp>
    </p:spTree>
    <p:extLst>
      <p:ext uri="{BB962C8B-B14F-4D97-AF65-F5344CB8AC3E}">
        <p14:creationId xmlns:p14="http://schemas.microsoft.com/office/powerpoint/2010/main" val="274221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catégories &amp; sous-catégories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(partie 1)</a:t>
            </a:r>
          </a:p>
          <a:p>
            <a:r>
              <a:rPr lang="fr-FR" dirty="0"/>
              <a:t>Qui est où ? </a:t>
            </a:r>
            <a:r>
              <a:rPr lang="fr-FR" dirty="0">
                <a:solidFill>
                  <a:srgbClr val="31859C"/>
                </a:solidFill>
              </a:rPr>
              <a:t>(partie 2)</a:t>
            </a:r>
          </a:p>
          <a:p>
            <a:r>
              <a:rPr lang="fr-FR" dirty="0"/>
              <a:t>Qui est-ce ? </a:t>
            </a:r>
            <a:r>
              <a:rPr lang="fr-FR" dirty="0">
                <a:solidFill>
                  <a:srgbClr val="31859C"/>
                </a:solidFill>
              </a:rPr>
              <a:t>(partie 3)</a:t>
            </a:r>
          </a:p>
          <a:p>
            <a:r>
              <a:rPr lang="fr-FR" dirty="0"/>
              <a:t>Le point commun </a:t>
            </a:r>
            <a:r>
              <a:rPr lang="fr-FR" dirty="0">
                <a:solidFill>
                  <a:srgbClr val="31859C"/>
                </a:solidFill>
              </a:rPr>
              <a:t>(partie 4)</a:t>
            </a:r>
          </a:p>
          <a:p>
            <a:r>
              <a:rPr lang="fr-FR" dirty="0"/>
              <a:t>L’intrus </a:t>
            </a:r>
            <a:r>
              <a:rPr lang="fr-FR" dirty="0">
                <a:solidFill>
                  <a:srgbClr val="31859C"/>
                </a:solidFill>
              </a:rPr>
              <a:t>(partie 5)</a:t>
            </a:r>
          </a:p>
          <a:p>
            <a:r>
              <a:rPr lang="fr-FR" dirty="0"/>
              <a:t>Association d’idées </a:t>
            </a:r>
            <a:r>
              <a:rPr lang="fr-FR" dirty="0">
                <a:solidFill>
                  <a:srgbClr val="31859C"/>
                </a:solidFill>
              </a:rPr>
              <a:t>(partie 6)</a:t>
            </a:r>
          </a:p>
          <a:p>
            <a:r>
              <a:rPr lang="fr-FR" dirty="0"/>
              <a:t>Les contraires </a:t>
            </a:r>
            <a:r>
              <a:rPr lang="fr-FR" dirty="0">
                <a:solidFill>
                  <a:srgbClr val="31859C"/>
                </a:solidFill>
              </a:rPr>
              <a:t>(partie 7)</a:t>
            </a:r>
          </a:p>
          <a:p>
            <a:r>
              <a:rPr lang="fr-FR" dirty="0"/>
              <a:t>Une oreille attentive </a:t>
            </a:r>
            <a:r>
              <a:rPr lang="fr-FR" dirty="0">
                <a:solidFill>
                  <a:srgbClr val="31859C"/>
                </a:solidFill>
              </a:rPr>
              <a:t>(partie 8)</a:t>
            </a:r>
          </a:p>
        </p:txBody>
      </p:sp>
    </p:spTree>
    <p:extLst>
      <p:ext uri="{BB962C8B-B14F-4D97-AF65-F5344CB8AC3E}">
        <p14:creationId xmlns:p14="http://schemas.microsoft.com/office/powerpoint/2010/main" val="196337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3157701"/>
            <a:ext cx="8229600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fr-FR" dirty="0"/>
            </a:br>
            <a:r>
              <a:rPr lang="fr-FR" dirty="0"/>
              <a:t>Le point commun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7320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BEBF7199-FDD7-6548-A288-9E21B0EA9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4906" y="209210"/>
            <a:ext cx="6495558" cy="6303930"/>
          </a:xfrm>
        </p:spPr>
      </p:pic>
    </p:spTree>
    <p:extLst>
      <p:ext uri="{BB962C8B-B14F-4D97-AF65-F5344CB8AC3E}">
        <p14:creationId xmlns:p14="http://schemas.microsoft.com/office/powerpoint/2010/main" val="231085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4BDF15F-072C-6E46-89E9-A45DBD556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459" y="640743"/>
            <a:ext cx="8310853" cy="5563114"/>
          </a:xfrm>
        </p:spPr>
      </p:pic>
    </p:spTree>
    <p:extLst>
      <p:ext uri="{BB962C8B-B14F-4D97-AF65-F5344CB8AC3E}">
        <p14:creationId xmlns:p14="http://schemas.microsoft.com/office/powerpoint/2010/main" val="1491795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4239624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ILS ROULENT</a:t>
            </a:r>
          </a:p>
        </p:txBody>
      </p:sp>
    </p:spTree>
    <p:extLst>
      <p:ext uri="{BB962C8B-B14F-4D97-AF65-F5344CB8AC3E}">
        <p14:creationId xmlns:p14="http://schemas.microsoft.com/office/powerpoint/2010/main" val="3872015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315648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balle et le vélo</a:t>
            </a:r>
          </a:p>
        </p:txBody>
      </p:sp>
    </p:spTree>
    <p:extLst>
      <p:ext uri="{BB962C8B-B14F-4D97-AF65-F5344CB8AC3E}">
        <p14:creationId xmlns:p14="http://schemas.microsoft.com/office/powerpoint/2010/main" val="3079407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BDD194A-AAC0-4D46-9852-D0798BBC1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870744"/>
            <a:ext cx="6364941" cy="5038912"/>
          </a:xfrm>
        </p:spPr>
      </p:pic>
    </p:spTree>
    <p:extLst>
      <p:ext uri="{BB962C8B-B14F-4D97-AF65-F5344CB8AC3E}">
        <p14:creationId xmlns:p14="http://schemas.microsoft.com/office/powerpoint/2010/main" val="697128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0CED9F7-394F-A942-BC38-F31582295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0776" y="908022"/>
            <a:ext cx="7196418" cy="5037493"/>
          </a:xfrm>
        </p:spPr>
      </p:pic>
    </p:spTree>
    <p:extLst>
      <p:ext uri="{BB962C8B-B14F-4D97-AF65-F5344CB8AC3E}">
        <p14:creationId xmlns:p14="http://schemas.microsoft.com/office/powerpoint/2010/main" val="574522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553914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CE SONT DES ANIMAUX</a:t>
            </a:r>
          </a:p>
        </p:txBody>
      </p:sp>
    </p:spTree>
    <p:extLst>
      <p:ext uri="{BB962C8B-B14F-4D97-AF65-F5344CB8AC3E}">
        <p14:creationId xmlns:p14="http://schemas.microsoft.com/office/powerpoint/2010/main" val="3251994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2702005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poule et le chien</a:t>
            </a:r>
          </a:p>
        </p:txBody>
      </p:sp>
    </p:spTree>
    <p:extLst>
      <p:ext uri="{BB962C8B-B14F-4D97-AF65-F5344CB8AC3E}">
        <p14:creationId xmlns:p14="http://schemas.microsoft.com/office/powerpoint/2010/main" val="4161760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BA231C7-EC27-0D47-8C19-2F2785CFA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941" y="670532"/>
            <a:ext cx="8494459" cy="4955101"/>
          </a:xfrm>
        </p:spPr>
      </p:pic>
    </p:spTree>
    <p:extLst>
      <p:ext uri="{BB962C8B-B14F-4D97-AF65-F5344CB8AC3E}">
        <p14:creationId xmlns:p14="http://schemas.microsoft.com/office/powerpoint/2010/main" val="801192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11F4414-1C71-3B4D-A89D-308513D76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6917" y="410524"/>
            <a:ext cx="4472103" cy="5968145"/>
          </a:xfrm>
        </p:spPr>
      </p:pic>
    </p:spTree>
    <p:extLst>
      <p:ext uri="{BB962C8B-B14F-4D97-AF65-F5344CB8AC3E}">
        <p14:creationId xmlns:p14="http://schemas.microsoft.com/office/powerpoint/2010/main" val="1519649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697786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LE SERVICE</a:t>
            </a:r>
          </a:p>
        </p:txBody>
      </p:sp>
    </p:spTree>
    <p:extLst>
      <p:ext uri="{BB962C8B-B14F-4D97-AF65-F5344CB8AC3E}">
        <p14:creationId xmlns:p14="http://schemas.microsoft.com/office/powerpoint/2010/main" val="2373051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3143995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louche et le tennisman</a:t>
            </a:r>
          </a:p>
        </p:txBody>
      </p:sp>
    </p:spTree>
    <p:extLst>
      <p:ext uri="{BB962C8B-B14F-4D97-AF65-F5344CB8AC3E}">
        <p14:creationId xmlns:p14="http://schemas.microsoft.com/office/powerpoint/2010/main" val="3950620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10E541E-70A3-5443-B90E-DB4CC75CBA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78" y="806823"/>
            <a:ext cx="8761536" cy="5181881"/>
          </a:xfrm>
        </p:spPr>
      </p:pic>
    </p:spTree>
    <p:extLst>
      <p:ext uri="{BB962C8B-B14F-4D97-AF65-F5344CB8AC3E}">
        <p14:creationId xmlns:p14="http://schemas.microsoft.com/office/powerpoint/2010/main" val="719842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1A9E095-792A-0542-9548-E576F50C3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2057" y="443753"/>
            <a:ext cx="8931450" cy="5733210"/>
          </a:xfrm>
        </p:spPr>
      </p:pic>
    </p:spTree>
    <p:extLst>
      <p:ext uri="{BB962C8B-B14F-4D97-AF65-F5344CB8AC3E}">
        <p14:creationId xmlns:p14="http://schemas.microsoft.com/office/powerpoint/2010/main" val="1033392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116341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LES AILES</a:t>
            </a:r>
          </a:p>
        </p:txBody>
      </p:sp>
    </p:spTree>
    <p:extLst>
      <p:ext uri="{BB962C8B-B14F-4D97-AF65-F5344CB8AC3E}">
        <p14:creationId xmlns:p14="http://schemas.microsoft.com/office/powerpoint/2010/main" val="888850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2934529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le papillon et l’avion</a:t>
            </a:r>
          </a:p>
        </p:txBody>
      </p:sp>
    </p:spTree>
    <p:extLst>
      <p:ext uri="{BB962C8B-B14F-4D97-AF65-F5344CB8AC3E}">
        <p14:creationId xmlns:p14="http://schemas.microsoft.com/office/powerpoint/2010/main" val="2764884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B89B912-5861-B641-9FC6-98A0BD3A03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8729" y="743904"/>
            <a:ext cx="7500844" cy="5357746"/>
          </a:xfrm>
        </p:spPr>
      </p:pic>
    </p:spTree>
    <p:extLst>
      <p:ext uri="{BB962C8B-B14F-4D97-AF65-F5344CB8AC3E}">
        <p14:creationId xmlns:p14="http://schemas.microsoft.com/office/powerpoint/2010/main" val="2061474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E667C37-E99F-244E-BBBC-D09C7216DA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8660" y="594707"/>
            <a:ext cx="5407445" cy="5407445"/>
          </a:xfrm>
        </p:spPr>
      </p:pic>
    </p:spTree>
    <p:extLst>
      <p:ext uri="{BB962C8B-B14F-4D97-AF65-F5344CB8AC3E}">
        <p14:creationId xmlns:p14="http://schemas.microsoft.com/office/powerpoint/2010/main" val="1439436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11383753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L’AIGUILLE</a:t>
            </a:r>
          </a:p>
        </p:txBody>
      </p:sp>
    </p:spTree>
    <p:extLst>
      <p:ext uri="{BB962C8B-B14F-4D97-AF65-F5344CB8AC3E}">
        <p14:creationId xmlns:p14="http://schemas.microsoft.com/office/powerpoint/2010/main" val="4647177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985822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machine à coudre et le réveil</a:t>
            </a:r>
          </a:p>
        </p:txBody>
      </p:sp>
    </p:spTree>
    <p:extLst>
      <p:ext uri="{BB962C8B-B14F-4D97-AF65-F5344CB8AC3E}">
        <p14:creationId xmlns:p14="http://schemas.microsoft.com/office/powerpoint/2010/main" val="230471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F157804-0D74-0640-812D-9F3816BAD1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0071" y="618565"/>
            <a:ext cx="8340614" cy="5558398"/>
          </a:xfrm>
        </p:spPr>
      </p:pic>
    </p:spTree>
    <p:extLst>
      <p:ext uri="{BB962C8B-B14F-4D97-AF65-F5344CB8AC3E}">
        <p14:creationId xmlns:p14="http://schemas.microsoft.com/office/powerpoint/2010/main" val="3194447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29E6991-DA0E-E041-89C5-8B681C279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0" y="729177"/>
            <a:ext cx="5393998" cy="5393998"/>
          </a:xfrm>
        </p:spPr>
      </p:pic>
    </p:spTree>
    <p:extLst>
      <p:ext uri="{BB962C8B-B14F-4D97-AF65-F5344CB8AC3E}">
        <p14:creationId xmlns:p14="http://schemas.microsoft.com/office/powerpoint/2010/main" val="1083008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23344031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POCHE</a:t>
            </a:r>
          </a:p>
        </p:txBody>
      </p:sp>
    </p:spTree>
    <p:extLst>
      <p:ext uri="{BB962C8B-B14F-4D97-AF65-F5344CB8AC3E}">
        <p14:creationId xmlns:p14="http://schemas.microsoft.com/office/powerpoint/2010/main" val="2201521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26592275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le kangourou et le manteau</a:t>
            </a:r>
          </a:p>
        </p:txBody>
      </p:sp>
    </p:spTree>
    <p:extLst>
      <p:ext uri="{BB962C8B-B14F-4D97-AF65-F5344CB8AC3E}">
        <p14:creationId xmlns:p14="http://schemas.microsoft.com/office/powerpoint/2010/main" val="41052404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F727B1B-6E7A-2740-94AB-B5D709134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600" y="0"/>
            <a:ext cx="5507598" cy="6687799"/>
          </a:xfrm>
        </p:spPr>
      </p:pic>
    </p:spTree>
    <p:extLst>
      <p:ext uri="{BB962C8B-B14F-4D97-AF65-F5344CB8AC3E}">
        <p14:creationId xmlns:p14="http://schemas.microsoft.com/office/powerpoint/2010/main" val="22503983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A611C8F-30B4-F744-AD47-B8B91F9C7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6200" y="113347"/>
            <a:ext cx="4345463" cy="6520816"/>
          </a:xfrm>
        </p:spPr>
      </p:pic>
    </p:spTree>
    <p:extLst>
      <p:ext uri="{BB962C8B-B14F-4D97-AF65-F5344CB8AC3E}">
        <p14:creationId xmlns:p14="http://schemas.microsoft.com/office/powerpoint/2010/main" val="10470764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19641703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LA/LE VOILE</a:t>
            </a:r>
          </a:p>
        </p:txBody>
      </p:sp>
    </p:spTree>
    <p:extLst>
      <p:ext uri="{BB962C8B-B14F-4D97-AF65-F5344CB8AC3E}">
        <p14:creationId xmlns:p14="http://schemas.microsoft.com/office/powerpoint/2010/main" val="22447938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41256764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le voilier et la mariée</a:t>
            </a:r>
          </a:p>
        </p:txBody>
      </p:sp>
    </p:spTree>
    <p:extLst>
      <p:ext uri="{BB962C8B-B14F-4D97-AF65-F5344CB8AC3E}">
        <p14:creationId xmlns:p14="http://schemas.microsoft.com/office/powerpoint/2010/main" val="28222689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4F847B9-34C0-2947-8C0A-EB3EAEAA7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4671" y="321230"/>
            <a:ext cx="8873058" cy="5707816"/>
          </a:xfrm>
        </p:spPr>
      </p:pic>
    </p:spTree>
    <p:extLst>
      <p:ext uri="{BB962C8B-B14F-4D97-AF65-F5344CB8AC3E}">
        <p14:creationId xmlns:p14="http://schemas.microsoft.com/office/powerpoint/2010/main" val="34514365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4BDF15F-072C-6E46-89E9-A45DBD556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459" y="640743"/>
            <a:ext cx="8310853" cy="5563114"/>
          </a:xfrm>
        </p:spPr>
      </p:pic>
    </p:spTree>
    <p:extLst>
      <p:ext uri="{BB962C8B-B14F-4D97-AF65-F5344CB8AC3E}">
        <p14:creationId xmlns:p14="http://schemas.microsoft.com/office/powerpoint/2010/main" val="12537780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16971310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ROUE</a:t>
            </a:r>
          </a:p>
        </p:txBody>
      </p:sp>
    </p:spTree>
    <p:extLst>
      <p:ext uri="{BB962C8B-B14F-4D97-AF65-F5344CB8AC3E}">
        <p14:creationId xmlns:p14="http://schemas.microsoft.com/office/powerpoint/2010/main" val="13030853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31156223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le paon et le vélo</a:t>
            </a:r>
          </a:p>
        </p:txBody>
      </p:sp>
    </p:spTree>
    <p:extLst>
      <p:ext uri="{BB962C8B-B14F-4D97-AF65-F5344CB8AC3E}">
        <p14:creationId xmlns:p14="http://schemas.microsoft.com/office/powerpoint/2010/main" val="41763679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C855B08-D1CA-1541-A754-59240A8AB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6954" y="692133"/>
            <a:ext cx="6962066" cy="5431042"/>
          </a:xfrm>
        </p:spPr>
      </p:pic>
    </p:spTree>
    <p:extLst>
      <p:ext uri="{BB962C8B-B14F-4D97-AF65-F5344CB8AC3E}">
        <p14:creationId xmlns:p14="http://schemas.microsoft.com/office/powerpoint/2010/main" val="30776635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77C2079-8416-BE41-8C80-BE95A2757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279" t="26959" r="16899"/>
          <a:stretch/>
        </p:blipFill>
        <p:spPr>
          <a:xfrm>
            <a:off x="3624883" y="847164"/>
            <a:ext cx="4658505" cy="5423928"/>
          </a:xfrm>
        </p:spPr>
      </p:pic>
    </p:spTree>
    <p:extLst>
      <p:ext uri="{BB962C8B-B14F-4D97-AF65-F5344CB8AC3E}">
        <p14:creationId xmlns:p14="http://schemas.microsoft.com/office/powerpoint/2010/main" val="7918381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point commun ?</a:t>
            </a:r>
          </a:p>
        </p:txBody>
      </p:sp>
    </p:spTree>
    <p:extLst>
      <p:ext uri="{BB962C8B-B14F-4D97-AF65-F5344CB8AC3E}">
        <p14:creationId xmlns:p14="http://schemas.microsoft.com/office/powerpoint/2010/main" val="30551038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LA POMME</a:t>
            </a:r>
          </a:p>
        </p:txBody>
      </p:sp>
    </p:spTree>
    <p:extLst>
      <p:ext uri="{BB962C8B-B14F-4D97-AF65-F5344CB8AC3E}">
        <p14:creationId xmlns:p14="http://schemas.microsoft.com/office/powerpoint/2010/main" val="24530800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étaient les deux images représentées ? </a:t>
            </a:r>
          </a:p>
        </p:txBody>
      </p:sp>
    </p:spTree>
    <p:extLst>
      <p:ext uri="{BB962C8B-B14F-4D97-AF65-F5344CB8AC3E}">
        <p14:creationId xmlns:p14="http://schemas.microsoft.com/office/powerpoint/2010/main" val="10423920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REPONSE : l’arrosoir et la pomme de pin</a:t>
            </a:r>
          </a:p>
        </p:txBody>
      </p:sp>
    </p:spTree>
    <p:extLst>
      <p:ext uri="{BB962C8B-B14F-4D97-AF65-F5344CB8AC3E}">
        <p14:creationId xmlns:p14="http://schemas.microsoft.com/office/powerpoint/2010/main" val="11703475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2418416"/>
          </a:xfrm>
        </p:spPr>
        <p:txBody>
          <a:bodyPr/>
          <a:lstStyle/>
          <a:p>
            <a:pPr algn="ctr"/>
            <a:r>
              <a:rPr lang="fr-FR" dirty="0">
                <a:hlinkClick r:id="rId2"/>
              </a:rPr>
              <a:t>https://jimagines.blog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88850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326</Words>
  <Application>Microsoft Macintosh PowerPoint</Application>
  <PresentationFormat>Grand écran</PresentationFormat>
  <Paragraphs>50</Paragraphs>
  <Slides>60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Calibri Light</vt:lpstr>
      <vt:lpstr>Thème Office</vt:lpstr>
      <vt:lpstr>Présentation PowerPoint</vt:lpstr>
      <vt:lpstr> Travaille ta mémoire à court terme Par Inès Cléda J’imagINES</vt:lpstr>
      <vt:lpstr>Partie 4/8 Le point commun</vt:lpstr>
      <vt:lpstr>Table des matières</vt:lpstr>
      <vt:lpstr> Le point commun </vt:lpstr>
      <vt:lpstr>Présentation PowerPoint</vt:lpstr>
      <vt:lpstr>Présentation PowerPoint</vt:lpstr>
      <vt:lpstr>Quel est le point commun ?</vt:lpstr>
      <vt:lpstr>REPONSE : ILS ROULENT</vt:lpstr>
      <vt:lpstr>Quelles étaient les deux images représentées ? </vt:lpstr>
      <vt:lpstr>REPONSE : la balle et le vélo</vt:lpstr>
      <vt:lpstr>Présentation PowerPoint</vt:lpstr>
      <vt:lpstr>Présentation PowerPoint</vt:lpstr>
      <vt:lpstr>Quel est le point commun ?</vt:lpstr>
      <vt:lpstr>REPONSE : CE SONT DES ANIMAUX</vt:lpstr>
      <vt:lpstr>Quelles étaient les deux images représentées ? </vt:lpstr>
      <vt:lpstr>REPONSE : la poule et le chien</vt:lpstr>
      <vt:lpstr>Présentation PowerPoint</vt:lpstr>
      <vt:lpstr>Présentation PowerPoint</vt:lpstr>
      <vt:lpstr>Quel est le point commun ?</vt:lpstr>
      <vt:lpstr>REPONSE : LE SERVICE</vt:lpstr>
      <vt:lpstr>Quelles étaient les deux images représentées ? </vt:lpstr>
      <vt:lpstr>REPONSE : la louche et le tennisman</vt:lpstr>
      <vt:lpstr>Présentation PowerPoint</vt:lpstr>
      <vt:lpstr>Présentation PowerPoint</vt:lpstr>
      <vt:lpstr>Quel est le point commun ?</vt:lpstr>
      <vt:lpstr>REPONSE : LES AILES</vt:lpstr>
      <vt:lpstr>Quelles étaient les deux images représentées ? </vt:lpstr>
      <vt:lpstr>REPONSE : le papillon et l’avion</vt:lpstr>
      <vt:lpstr>Présentation PowerPoint</vt:lpstr>
      <vt:lpstr>Présentation PowerPoint</vt:lpstr>
      <vt:lpstr>Quel est le point commun ?</vt:lpstr>
      <vt:lpstr>REPONSE : L’AIGUILLE</vt:lpstr>
      <vt:lpstr>Quelles étaient les deux images représentées ? </vt:lpstr>
      <vt:lpstr>REPONSE : la machine à coudre et le réveil</vt:lpstr>
      <vt:lpstr>Présentation PowerPoint</vt:lpstr>
      <vt:lpstr>Présentation PowerPoint</vt:lpstr>
      <vt:lpstr>Quel est le point commun ?</vt:lpstr>
      <vt:lpstr>REPONSE : LA POCHE</vt:lpstr>
      <vt:lpstr>Quelles étaient les deux images représentées ? </vt:lpstr>
      <vt:lpstr>REPONSE : le kangourou et le manteau</vt:lpstr>
      <vt:lpstr>Présentation PowerPoint</vt:lpstr>
      <vt:lpstr>Présentation PowerPoint</vt:lpstr>
      <vt:lpstr>Quel est le point commun ?</vt:lpstr>
      <vt:lpstr>REPONSE : LA/LE VOILE</vt:lpstr>
      <vt:lpstr>Quelles étaient les deux images représentées ? </vt:lpstr>
      <vt:lpstr>REPONSE : le voilier et la mariée</vt:lpstr>
      <vt:lpstr>Présentation PowerPoint</vt:lpstr>
      <vt:lpstr>Présentation PowerPoint</vt:lpstr>
      <vt:lpstr>Quel est le point commun ?</vt:lpstr>
      <vt:lpstr>REPONSE : LA ROUE</vt:lpstr>
      <vt:lpstr>Quelles étaient les deux images représentées ? </vt:lpstr>
      <vt:lpstr>REPONSE : le paon et le vélo</vt:lpstr>
      <vt:lpstr>Présentation PowerPoint</vt:lpstr>
      <vt:lpstr>Présentation PowerPoint</vt:lpstr>
      <vt:lpstr>Quel est le point commun ?</vt:lpstr>
      <vt:lpstr>REPONSE : LA POMME</vt:lpstr>
      <vt:lpstr>Quelles étaient les deux images représentées ? </vt:lpstr>
      <vt:lpstr>REPONSE : l’arrosoir et la pomme de pin</vt:lpstr>
      <vt:lpstr>https://jimagines.blog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Travaille ta mémoire à court terme Par Inès Cléda J’imagINES</dc:title>
  <dc:creator>Inès Cléda</dc:creator>
  <cp:lastModifiedBy>Inès Cléda</cp:lastModifiedBy>
  <cp:revision>7</cp:revision>
  <dcterms:created xsi:type="dcterms:W3CDTF">2020-04-23T15:52:41Z</dcterms:created>
  <dcterms:modified xsi:type="dcterms:W3CDTF">2020-04-24T07:32:53Z</dcterms:modified>
</cp:coreProperties>
</file>