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470" r:id="rId2"/>
    <p:sldId id="257" r:id="rId3"/>
    <p:sldId id="258" r:id="rId4"/>
    <p:sldId id="413" r:id="rId5"/>
    <p:sldId id="284" r:id="rId6"/>
    <p:sldId id="414" r:id="rId7"/>
    <p:sldId id="415" r:id="rId8"/>
    <p:sldId id="420" r:id="rId9"/>
    <p:sldId id="417" r:id="rId10"/>
    <p:sldId id="471" r:id="rId11"/>
    <p:sldId id="472" r:id="rId12"/>
    <p:sldId id="473" r:id="rId13"/>
    <p:sldId id="474" r:id="rId14"/>
    <p:sldId id="475" r:id="rId15"/>
    <p:sldId id="476" r:id="rId16"/>
    <p:sldId id="421" r:id="rId17"/>
    <p:sldId id="477" r:id="rId18"/>
    <p:sldId id="478" r:id="rId19"/>
    <p:sldId id="479" r:id="rId20"/>
    <p:sldId id="482" r:id="rId21"/>
    <p:sldId id="483" r:id="rId22"/>
    <p:sldId id="480" r:id="rId23"/>
    <p:sldId id="481" r:id="rId24"/>
    <p:sldId id="429" r:id="rId25"/>
    <p:sldId id="423" r:id="rId26"/>
    <p:sldId id="426" r:id="rId27"/>
    <p:sldId id="484" r:id="rId28"/>
    <p:sldId id="485" r:id="rId29"/>
    <p:sldId id="486" r:id="rId30"/>
    <p:sldId id="487" r:id="rId31"/>
    <p:sldId id="488" r:id="rId32"/>
    <p:sldId id="489" r:id="rId33"/>
    <p:sldId id="441" r:id="rId34"/>
    <p:sldId id="434" r:id="rId35"/>
    <p:sldId id="440" r:id="rId36"/>
    <p:sldId id="490" r:id="rId37"/>
    <p:sldId id="491" r:id="rId38"/>
    <p:sldId id="492" r:id="rId39"/>
    <p:sldId id="493" r:id="rId40"/>
    <p:sldId id="494" r:id="rId41"/>
    <p:sldId id="495" r:id="rId42"/>
    <p:sldId id="449" r:id="rId43"/>
    <p:sldId id="445" r:id="rId44"/>
    <p:sldId id="450" r:id="rId45"/>
    <p:sldId id="496" r:id="rId46"/>
    <p:sldId id="497" r:id="rId47"/>
    <p:sldId id="498" r:id="rId48"/>
    <p:sldId id="499" r:id="rId49"/>
    <p:sldId id="500" r:id="rId50"/>
    <p:sldId id="501" r:id="rId51"/>
    <p:sldId id="439" r:id="rId52"/>
    <p:sldId id="455" r:id="rId53"/>
    <p:sldId id="456" r:id="rId54"/>
    <p:sldId id="502" r:id="rId55"/>
    <p:sldId id="503" r:id="rId56"/>
    <p:sldId id="504" r:id="rId57"/>
    <p:sldId id="505" r:id="rId58"/>
    <p:sldId id="506" r:id="rId59"/>
    <p:sldId id="507" r:id="rId60"/>
    <p:sldId id="462" r:id="rId61"/>
    <p:sldId id="463" r:id="rId62"/>
    <p:sldId id="508" r:id="rId63"/>
    <p:sldId id="509" r:id="rId64"/>
    <p:sldId id="510" r:id="rId65"/>
    <p:sldId id="511" r:id="rId66"/>
    <p:sldId id="512" r:id="rId67"/>
    <p:sldId id="513" r:id="rId68"/>
    <p:sldId id="514" r:id="rId69"/>
    <p:sldId id="464" r:id="rId70"/>
    <p:sldId id="515" r:id="rId71"/>
    <p:sldId id="466" r:id="rId72"/>
    <p:sldId id="516" r:id="rId73"/>
    <p:sldId id="517" r:id="rId74"/>
    <p:sldId id="518" r:id="rId75"/>
    <p:sldId id="519" r:id="rId76"/>
    <p:sldId id="520" r:id="rId77"/>
    <p:sldId id="521" r:id="rId78"/>
    <p:sldId id="522" r:id="rId79"/>
    <p:sldId id="523" r:id="rId80"/>
    <p:sldId id="524" r:id="rId81"/>
    <p:sldId id="525" r:id="rId82"/>
    <p:sldId id="526" r:id="rId83"/>
    <p:sldId id="527" r:id="rId84"/>
    <p:sldId id="528" r:id="rId85"/>
    <p:sldId id="529" r:id="rId86"/>
    <p:sldId id="530" r:id="rId87"/>
    <p:sldId id="533" r:id="rId88"/>
    <p:sldId id="531" r:id="rId89"/>
    <p:sldId id="532" r:id="rId90"/>
    <p:sldId id="534" r:id="rId91"/>
    <p:sldId id="535" r:id="rId92"/>
    <p:sldId id="536" r:id="rId93"/>
    <p:sldId id="537" r:id="rId94"/>
    <p:sldId id="538" r:id="rId95"/>
    <p:sldId id="539" r:id="rId9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843"/>
    <p:restoredTop sz="94654"/>
  </p:normalViewPr>
  <p:slideViewPr>
    <p:cSldViewPr snapToGrid="0" snapToObjects="1">
      <p:cViewPr varScale="1">
        <p:scale>
          <a:sx n="109" d="100"/>
          <a:sy n="109" d="100"/>
        </p:scale>
        <p:origin x="184" y="2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A73356-03D4-3B46-A66E-38656F846C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95BF2BE-8E84-474A-8211-980BE82C20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506918-CE68-BF4A-8F20-3DE212876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390AC-498A-264E-8CCB-EF5E2313E6B9}" type="datetimeFigureOut">
              <a:rPr lang="fr-FR" smtClean="0"/>
              <a:t>24/04/2020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3F80D52-77FF-2C4E-8EC4-2DC1C3FC0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1432240-D814-B044-BEB3-554A00CBE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C643D-648F-BA42-87B9-D13318389C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57707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B70917-94C0-7D4F-9919-D02C7D6F1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E2F2122-5A15-8048-97D6-C99C35F964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B7C327F-B5EC-0C45-A1DF-B5849655EC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390AC-498A-264E-8CCB-EF5E2313E6B9}" type="datetimeFigureOut">
              <a:rPr lang="fr-FR" smtClean="0"/>
              <a:t>24/04/2020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146C2EB-87BC-8D48-9B41-31C4D41A5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02445D3-5922-534E-87C5-3C90B7982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C643D-648F-BA42-87B9-D13318389C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3717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88E826-B0CA-CA46-8737-06DCA9744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5D3FD84-5D36-DE4C-88A7-FE6DE5C909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B5FF91F-EFF8-554F-A6B4-D3EF28B83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390AC-498A-264E-8CCB-EF5E2313E6B9}" type="datetimeFigureOut">
              <a:rPr lang="fr-FR" smtClean="0"/>
              <a:t>24/04/2020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D0EF1C9-CA3A-C64A-BF0A-9DE7020FB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D953B3C-6C2B-4D4F-9511-687E43AFA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C643D-648F-BA42-87B9-D13318389C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34693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82EEAD-FA89-E74C-8C2F-499F33D55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E8E80D7-682F-F345-B2DC-FFB26FE146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D7622EA-BC1D-1044-9246-D48BEB080B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6B068B0-F43F-FE40-93AC-34489352B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390AC-498A-264E-8CCB-EF5E2313E6B9}" type="datetimeFigureOut">
              <a:rPr lang="fr-FR" smtClean="0"/>
              <a:t>24/04/2020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CE981C8-6914-6C4F-9C16-E0611474C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FAF4B52-AB86-E347-9AC3-6118ECECD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C643D-648F-BA42-87B9-D13318389C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4547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1D1DC6-BF26-9C4A-AB7A-D87B7CD4E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4959DC6-A369-6944-987B-A775259C53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3DB88A7-0089-7249-97A0-855DF63063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9F35758-41DB-5349-98B0-7E7C3813D4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821200D-D6CB-6549-9890-134A618B55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EBE8CE24-2A18-2541-8ECF-51AA7ACD8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390AC-498A-264E-8CCB-EF5E2313E6B9}" type="datetimeFigureOut">
              <a:rPr lang="fr-FR" smtClean="0"/>
              <a:t>24/04/2020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512563F-8817-6841-B2DF-7EA0C4756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1F1DF08-BA53-604A-9315-2FE119DE0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C643D-648F-BA42-87B9-D13318389C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30235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8AC22E-C189-0C41-9EC7-62AEC2A06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14A8D85-D2FA-F141-A07B-D538EE1CD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390AC-498A-264E-8CCB-EF5E2313E6B9}" type="datetimeFigureOut">
              <a:rPr lang="fr-FR" smtClean="0"/>
              <a:t>24/04/2020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53036B4-D90A-7040-9AD3-6E9038E66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AB62662-6E25-1D43-90FC-01A427778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C643D-648F-BA42-87B9-D13318389C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140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77A345F-64D6-F74B-BFDA-3B794CC2E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390AC-498A-264E-8CCB-EF5E2313E6B9}" type="datetimeFigureOut">
              <a:rPr lang="fr-FR" smtClean="0"/>
              <a:t>24/04/2020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CC13864-3449-674B-966B-85BCEE5D7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5559392-CC19-B345-AA5C-7131706DE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C643D-648F-BA42-87B9-D13318389C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7290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689FDB-761F-FC4C-8FF0-42823333B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8AC2741-F462-2E4C-B436-4370ABD57E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414E986-10A8-904E-9B79-2599A3B2C2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927D479-D6F6-5A44-B8E2-22BAAF6F2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390AC-498A-264E-8CCB-EF5E2313E6B9}" type="datetimeFigureOut">
              <a:rPr lang="fr-FR" smtClean="0"/>
              <a:t>24/04/2020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B0E0D6E-F785-BF4A-9DC8-2CFB2F2EE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7A44427-F9E2-EE44-BB88-F4D1ED982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C643D-648F-BA42-87B9-D13318389C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0952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4B6691-3B18-7047-A802-53CEC0C11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89F9805-7143-D341-BBE2-3BD3139D13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45C462A-6F67-094B-8868-7656C04CFD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3F51040-85AC-244C-AE77-4D4BB7066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390AC-498A-264E-8CCB-EF5E2313E6B9}" type="datetimeFigureOut">
              <a:rPr lang="fr-FR" smtClean="0"/>
              <a:t>24/04/2020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A4DED37-2C90-B14F-8E4D-BC1B6DBFC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1B19504-1B94-3645-AF42-AD5559922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C643D-648F-BA42-87B9-D13318389C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9348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59AC15-35DA-B844-909B-D66588F40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035E888-16A4-9842-A899-866B99E5CE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F15285E-1BFA-914C-B1E8-D5DA7D125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390AC-498A-264E-8CCB-EF5E2313E6B9}" type="datetimeFigureOut">
              <a:rPr lang="fr-FR" smtClean="0"/>
              <a:t>24/04/2020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8FEA032-48E0-3349-8A4B-463F896AF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BF31BB-D7A7-EB40-9214-8C8847014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C643D-648F-BA42-87B9-D13318389C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6431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026A5865-8419-3D48-AD66-75B866E827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742A13F-0232-9B4E-9875-B7BF226E89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34E1A5C-C2F6-BB4F-8494-7E97046E3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390AC-498A-264E-8CCB-EF5E2313E6B9}" type="datetimeFigureOut">
              <a:rPr lang="fr-FR" smtClean="0"/>
              <a:t>24/04/2020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8BE9357-5E84-9147-8964-9F421A55E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C2459D2-FE96-6F49-A4FE-99FCB595B5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C643D-648F-BA42-87B9-D13318389C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3507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4552010-10FC-484E-9CB3-A0095B459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25EDAE1-A026-7545-83FF-D7C424C3FC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C306401-292A-0449-BE85-3DEC73B4E1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7390AC-498A-264E-8CCB-EF5E2313E6B9}" type="datetimeFigureOut">
              <a:rPr lang="fr-FR" smtClean="0"/>
              <a:t>24/04/2020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2D33009-F274-4147-B9FB-59106E22FB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3F3D018-79EB-AA49-94C3-311B7CF631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C643D-648F-BA42-87B9-D13318389C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5410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A2A46F60-6E75-284A-A057-E7E05303C3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264794"/>
            <a:ext cx="12256476" cy="7345901"/>
          </a:xfrm>
        </p:spPr>
      </p:pic>
    </p:spTree>
    <p:extLst>
      <p:ext uri="{BB962C8B-B14F-4D97-AF65-F5344CB8AC3E}">
        <p14:creationId xmlns:p14="http://schemas.microsoft.com/office/powerpoint/2010/main" val="1139638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19397" y="724382"/>
            <a:ext cx="9797142" cy="484284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fr-FR" sz="7200" dirty="0"/>
            </a:br>
            <a:r>
              <a:rPr lang="fr-FR" sz="7200" dirty="0"/>
              <a:t>Travaille ta mémoire à court terme</a:t>
            </a:r>
            <a:br>
              <a:rPr lang="fr-FR" sz="7200" dirty="0"/>
            </a:br>
            <a:r>
              <a:rPr lang="fr-FR" dirty="0">
                <a:solidFill>
                  <a:srgbClr val="31859C"/>
                </a:solidFill>
              </a:rPr>
              <a:t>Par Inès Cléda</a:t>
            </a:r>
            <a:br>
              <a:rPr lang="fr-FR" dirty="0">
                <a:solidFill>
                  <a:srgbClr val="31859C"/>
                </a:solidFill>
              </a:rPr>
            </a:br>
            <a:r>
              <a:rPr lang="fr-FR" dirty="0">
                <a:solidFill>
                  <a:srgbClr val="31859C"/>
                </a:solidFill>
              </a:rPr>
              <a:t>J’</a:t>
            </a:r>
            <a:r>
              <a:rPr lang="fr-FR" dirty="0" err="1">
                <a:solidFill>
                  <a:srgbClr val="31859C"/>
                </a:solidFill>
              </a:rPr>
              <a:t>imagINES</a:t>
            </a:r>
            <a:endParaRPr lang="fr-FR" dirty="0">
              <a:solidFill>
                <a:srgbClr val="3185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7109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A3288A-40AB-8044-85B8-36E83D943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312" y="1157287"/>
            <a:ext cx="11296650" cy="3662363"/>
          </a:xfrm>
        </p:spPr>
        <p:txBody>
          <a:bodyPr>
            <a:normAutofit/>
          </a:bodyPr>
          <a:lstStyle/>
          <a:p>
            <a:pPr algn="ctr"/>
            <a:r>
              <a:rPr lang="fr-FR" sz="8000" dirty="0"/>
              <a:t>Partie 5/8</a:t>
            </a:r>
            <a:br>
              <a:rPr lang="fr-FR" sz="8000" dirty="0"/>
            </a:br>
            <a:r>
              <a:rPr lang="fr-FR" sz="8000" dirty="0"/>
              <a:t>L’intrus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679EE67-9F03-9243-A575-84D6C6090092}"/>
              </a:ext>
            </a:extLst>
          </p:cNvPr>
          <p:cNvSpPr txBox="1"/>
          <p:nvPr/>
        </p:nvSpPr>
        <p:spPr>
          <a:xfrm>
            <a:off x="2971800" y="4976813"/>
            <a:ext cx="8272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J’ai acheté les droits de ces images. Merci de ne pas vous servir l’air de rien.</a:t>
            </a:r>
          </a:p>
        </p:txBody>
      </p:sp>
    </p:spTree>
    <p:extLst>
      <p:ext uri="{BB962C8B-B14F-4D97-AF65-F5344CB8AC3E}">
        <p14:creationId xmlns:p14="http://schemas.microsoft.com/office/powerpoint/2010/main" val="7860977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Table des matières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Les catégories &amp; sous-catégories </a:t>
            </a:r>
            <a:r>
              <a:rPr lang="fr-FR" dirty="0">
                <a:solidFill>
                  <a:schemeClr val="accent5">
                    <a:lumMod val="75000"/>
                  </a:schemeClr>
                </a:solidFill>
              </a:rPr>
              <a:t>(partie 1)</a:t>
            </a:r>
          </a:p>
          <a:p>
            <a:r>
              <a:rPr lang="fr-FR" dirty="0"/>
              <a:t>Qui est où ? </a:t>
            </a:r>
            <a:r>
              <a:rPr lang="fr-FR" dirty="0">
                <a:solidFill>
                  <a:srgbClr val="31859C"/>
                </a:solidFill>
              </a:rPr>
              <a:t>(partie 2)</a:t>
            </a:r>
          </a:p>
          <a:p>
            <a:r>
              <a:rPr lang="fr-FR" dirty="0"/>
              <a:t>Qui est-ce ? </a:t>
            </a:r>
            <a:r>
              <a:rPr lang="fr-FR" dirty="0">
                <a:solidFill>
                  <a:srgbClr val="31859C"/>
                </a:solidFill>
              </a:rPr>
              <a:t>(partie 3)</a:t>
            </a:r>
          </a:p>
          <a:p>
            <a:r>
              <a:rPr lang="fr-FR" dirty="0"/>
              <a:t>Le point commun </a:t>
            </a:r>
            <a:r>
              <a:rPr lang="fr-FR" dirty="0">
                <a:solidFill>
                  <a:srgbClr val="31859C"/>
                </a:solidFill>
              </a:rPr>
              <a:t>(partie 4)</a:t>
            </a:r>
          </a:p>
          <a:p>
            <a:r>
              <a:rPr lang="fr-FR" dirty="0"/>
              <a:t>L’intrus </a:t>
            </a:r>
            <a:r>
              <a:rPr lang="fr-FR" dirty="0">
                <a:solidFill>
                  <a:srgbClr val="31859C"/>
                </a:solidFill>
              </a:rPr>
              <a:t>(partie 5)</a:t>
            </a:r>
          </a:p>
          <a:p>
            <a:r>
              <a:rPr lang="fr-FR" dirty="0"/>
              <a:t>Association d’idées </a:t>
            </a:r>
            <a:r>
              <a:rPr lang="fr-FR" dirty="0">
                <a:solidFill>
                  <a:srgbClr val="31859C"/>
                </a:solidFill>
              </a:rPr>
              <a:t>(partie 6)</a:t>
            </a:r>
          </a:p>
          <a:p>
            <a:r>
              <a:rPr lang="fr-FR" dirty="0"/>
              <a:t>Les contraires </a:t>
            </a:r>
            <a:r>
              <a:rPr lang="fr-FR" dirty="0">
                <a:solidFill>
                  <a:srgbClr val="31859C"/>
                </a:solidFill>
              </a:rPr>
              <a:t>(partie 7)</a:t>
            </a:r>
          </a:p>
          <a:p>
            <a:r>
              <a:rPr lang="fr-FR" dirty="0"/>
              <a:t>Une oreille attentive </a:t>
            </a:r>
            <a:r>
              <a:rPr lang="fr-FR" dirty="0">
                <a:solidFill>
                  <a:srgbClr val="31859C"/>
                </a:solidFill>
              </a:rPr>
              <a:t>(partie 8)</a:t>
            </a:r>
          </a:p>
        </p:txBody>
      </p:sp>
    </p:spTree>
    <p:extLst>
      <p:ext uri="{BB962C8B-B14F-4D97-AF65-F5344CB8AC3E}">
        <p14:creationId xmlns:p14="http://schemas.microsoft.com/office/powerpoint/2010/main" val="17018776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81200" y="3157701"/>
            <a:ext cx="8229600" cy="1143000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br>
              <a:rPr lang="fr-FR" dirty="0"/>
            </a:br>
            <a:r>
              <a:rPr lang="fr-FR" dirty="0"/>
              <a:t>L’intrus</a:t>
            </a:r>
            <a:br>
              <a:rPr lang="fr-FR" dirty="0"/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0673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FB688073-6D75-824B-AB0B-88D4775B6E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50798" y="342900"/>
            <a:ext cx="4890404" cy="5834063"/>
          </a:xfrm>
        </p:spPr>
      </p:pic>
    </p:spTree>
    <p:extLst>
      <p:ext uri="{BB962C8B-B14F-4D97-AF65-F5344CB8AC3E}">
        <p14:creationId xmlns:p14="http://schemas.microsoft.com/office/powerpoint/2010/main" val="9565480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F7FA5132-5E40-434D-B2AD-B3097559D4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62100" y="242888"/>
            <a:ext cx="8901112" cy="5934075"/>
          </a:xfrm>
        </p:spPr>
      </p:pic>
    </p:spTree>
    <p:extLst>
      <p:ext uri="{BB962C8B-B14F-4D97-AF65-F5344CB8AC3E}">
        <p14:creationId xmlns:p14="http://schemas.microsoft.com/office/powerpoint/2010/main" val="23713739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AC312C17-1EFC-1A44-A5D8-198223945C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07543" y="400050"/>
            <a:ext cx="5776913" cy="5776913"/>
          </a:xfrm>
        </p:spPr>
      </p:pic>
    </p:spTree>
    <p:extLst>
      <p:ext uri="{BB962C8B-B14F-4D97-AF65-F5344CB8AC3E}">
        <p14:creationId xmlns:p14="http://schemas.microsoft.com/office/powerpoint/2010/main" val="31982434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Qui est l’intrus ?</a:t>
            </a:r>
          </a:p>
        </p:txBody>
      </p:sp>
    </p:spTree>
    <p:extLst>
      <p:ext uri="{BB962C8B-B14F-4D97-AF65-F5344CB8AC3E}">
        <p14:creationId xmlns:p14="http://schemas.microsoft.com/office/powerpoint/2010/main" val="4960832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AC312C17-1EFC-1A44-A5D8-198223945C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42049" y="1081087"/>
            <a:ext cx="5776913" cy="5776913"/>
          </a:xfr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F0F17326-A9D3-B147-99D9-C23620DA3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18305"/>
            <a:ext cx="7612363" cy="1325563"/>
          </a:xfrm>
        </p:spPr>
        <p:txBody>
          <a:bodyPr/>
          <a:lstStyle/>
          <a:p>
            <a:pPr algn="ctr"/>
            <a:r>
              <a:rPr lang="fr-FR" dirty="0"/>
              <a:t>REPONSE : LE CHAPEAU</a:t>
            </a:r>
          </a:p>
        </p:txBody>
      </p:sp>
    </p:spTree>
    <p:extLst>
      <p:ext uri="{BB962C8B-B14F-4D97-AF65-F5344CB8AC3E}">
        <p14:creationId xmlns:p14="http://schemas.microsoft.com/office/powerpoint/2010/main" val="30047621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À quelle place était-il ?</a:t>
            </a:r>
          </a:p>
        </p:txBody>
      </p:sp>
    </p:spTree>
    <p:extLst>
      <p:ext uri="{BB962C8B-B14F-4D97-AF65-F5344CB8AC3E}">
        <p14:creationId xmlns:p14="http://schemas.microsoft.com/office/powerpoint/2010/main" val="42113931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F0F17326-A9D3-B147-99D9-C23620DA3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7154" y="2764690"/>
            <a:ext cx="7612363" cy="1325563"/>
          </a:xfrm>
        </p:spPr>
        <p:txBody>
          <a:bodyPr/>
          <a:lstStyle/>
          <a:p>
            <a:pPr algn="ctr"/>
            <a:r>
              <a:rPr lang="fr-FR" dirty="0"/>
              <a:t>REPONSE : 3</a:t>
            </a:r>
            <a:r>
              <a:rPr lang="fr-FR" baseline="30000" dirty="0"/>
              <a:t>e</a:t>
            </a:r>
            <a:r>
              <a:rPr lang="fr-FR" dirty="0"/>
              <a:t> POSITION</a:t>
            </a:r>
          </a:p>
        </p:txBody>
      </p:sp>
    </p:spTree>
    <p:extLst>
      <p:ext uri="{BB962C8B-B14F-4D97-AF65-F5344CB8AC3E}">
        <p14:creationId xmlns:p14="http://schemas.microsoft.com/office/powerpoint/2010/main" val="38683322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Quelle était la catégorie représentée par les deux autres images ?</a:t>
            </a:r>
          </a:p>
        </p:txBody>
      </p:sp>
    </p:spTree>
    <p:extLst>
      <p:ext uri="{BB962C8B-B14F-4D97-AF65-F5344CB8AC3E}">
        <p14:creationId xmlns:p14="http://schemas.microsoft.com/office/powerpoint/2010/main" val="23660610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F0F17326-A9D3-B147-99D9-C23620DA3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7154" y="2764690"/>
            <a:ext cx="7612363" cy="1325563"/>
          </a:xfrm>
        </p:spPr>
        <p:txBody>
          <a:bodyPr/>
          <a:lstStyle/>
          <a:p>
            <a:pPr algn="ctr"/>
            <a:r>
              <a:rPr lang="fr-FR" dirty="0"/>
              <a:t>REPONSE : LES ANIMAUX</a:t>
            </a:r>
          </a:p>
        </p:txBody>
      </p:sp>
    </p:spTree>
    <p:extLst>
      <p:ext uri="{BB962C8B-B14F-4D97-AF65-F5344CB8AC3E}">
        <p14:creationId xmlns:p14="http://schemas.microsoft.com/office/powerpoint/2010/main" val="25392927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F6C27730-2968-374E-9AC5-E8D2E923D3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77042" y="398746"/>
            <a:ext cx="9485353" cy="6088767"/>
          </a:xfrm>
        </p:spPr>
      </p:pic>
    </p:spTree>
    <p:extLst>
      <p:ext uri="{BB962C8B-B14F-4D97-AF65-F5344CB8AC3E}">
        <p14:creationId xmlns:p14="http://schemas.microsoft.com/office/powerpoint/2010/main" val="1243168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1E157A20-69B2-B044-B8A7-E6BED2EFE0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96784" y="314325"/>
            <a:ext cx="8798432" cy="5862638"/>
          </a:xfrm>
        </p:spPr>
      </p:pic>
    </p:spTree>
    <p:extLst>
      <p:ext uri="{BB962C8B-B14F-4D97-AF65-F5344CB8AC3E}">
        <p14:creationId xmlns:p14="http://schemas.microsoft.com/office/powerpoint/2010/main" val="631889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E6F82AC3-4CFE-5447-9E73-4611D0613F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42535" y="675160"/>
            <a:ext cx="8966715" cy="6002135"/>
          </a:xfrm>
        </p:spPr>
      </p:pic>
    </p:spTree>
    <p:extLst>
      <p:ext uri="{BB962C8B-B14F-4D97-AF65-F5344CB8AC3E}">
        <p14:creationId xmlns:p14="http://schemas.microsoft.com/office/powerpoint/2010/main" val="26991023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Qui est l’intrus ?</a:t>
            </a:r>
          </a:p>
        </p:txBody>
      </p:sp>
    </p:spTree>
    <p:extLst>
      <p:ext uri="{BB962C8B-B14F-4D97-AF65-F5344CB8AC3E}">
        <p14:creationId xmlns:p14="http://schemas.microsoft.com/office/powerpoint/2010/main" val="6434075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F0F17326-A9D3-B147-99D9-C23620DA3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18305"/>
            <a:ext cx="7612363" cy="1325563"/>
          </a:xfrm>
        </p:spPr>
        <p:txBody>
          <a:bodyPr/>
          <a:lstStyle/>
          <a:p>
            <a:pPr algn="ctr"/>
            <a:r>
              <a:rPr lang="fr-FR" dirty="0"/>
              <a:t>REPONSE : LES CHAUSSETTES</a:t>
            </a:r>
          </a:p>
        </p:txBody>
      </p:sp>
      <p:pic>
        <p:nvPicPr>
          <p:cNvPr id="6" name="Espace réservé du contenu 4">
            <a:extLst>
              <a:ext uri="{FF2B5EF4-FFF2-40B4-BE49-F238E27FC236}">
                <a16:creationId xmlns:a16="http://schemas.microsoft.com/office/drawing/2014/main" id="{ECE80CF6-98CD-8B40-AAAA-98FFC0108F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66128" y="1743868"/>
            <a:ext cx="7585238" cy="5054253"/>
          </a:xfrm>
        </p:spPr>
      </p:pic>
    </p:spTree>
    <p:extLst>
      <p:ext uri="{BB962C8B-B14F-4D97-AF65-F5344CB8AC3E}">
        <p14:creationId xmlns:p14="http://schemas.microsoft.com/office/powerpoint/2010/main" val="14119821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À quelle place étaient-elles ?</a:t>
            </a:r>
          </a:p>
        </p:txBody>
      </p:sp>
    </p:spTree>
    <p:extLst>
      <p:ext uri="{BB962C8B-B14F-4D97-AF65-F5344CB8AC3E}">
        <p14:creationId xmlns:p14="http://schemas.microsoft.com/office/powerpoint/2010/main" val="1060283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F0F17326-A9D3-B147-99D9-C23620DA3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7154" y="2764690"/>
            <a:ext cx="7612363" cy="1325563"/>
          </a:xfrm>
        </p:spPr>
        <p:txBody>
          <a:bodyPr/>
          <a:lstStyle/>
          <a:p>
            <a:pPr algn="ctr"/>
            <a:r>
              <a:rPr lang="fr-FR" dirty="0"/>
              <a:t>REPONSE : 2</a:t>
            </a:r>
            <a:r>
              <a:rPr lang="fr-FR" baseline="30000" dirty="0"/>
              <a:t>e</a:t>
            </a:r>
            <a:r>
              <a:rPr lang="fr-FR" dirty="0"/>
              <a:t> POSITION</a:t>
            </a:r>
          </a:p>
        </p:txBody>
      </p:sp>
    </p:spTree>
    <p:extLst>
      <p:ext uri="{BB962C8B-B14F-4D97-AF65-F5344CB8AC3E}">
        <p14:creationId xmlns:p14="http://schemas.microsoft.com/office/powerpoint/2010/main" val="34562308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Quelle était la catégorie représentée par les deux autres images ?</a:t>
            </a:r>
          </a:p>
        </p:txBody>
      </p:sp>
    </p:spTree>
    <p:extLst>
      <p:ext uri="{BB962C8B-B14F-4D97-AF65-F5344CB8AC3E}">
        <p14:creationId xmlns:p14="http://schemas.microsoft.com/office/powerpoint/2010/main" val="30781239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F0F17326-A9D3-B147-99D9-C23620DA3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7154" y="2764690"/>
            <a:ext cx="7612363" cy="1325563"/>
          </a:xfrm>
        </p:spPr>
        <p:txBody>
          <a:bodyPr/>
          <a:lstStyle/>
          <a:p>
            <a:pPr algn="ctr"/>
            <a:r>
              <a:rPr lang="fr-FR" dirty="0"/>
              <a:t>REPONSE : LES VÉHICULES</a:t>
            </a:r>
          </a:p>
        </p:txBody>
      </p:sp>
    </p:spTree>
    <p:extLst>
      <p:ext uri="{BB962C8B-B14F-4D97-AF65-F5344CB8AC3E}">
        <p14:creationId xmlns:p14="http://schemas.microsoft.com/office/powerpoint/2010/main" val="37520175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FE41AA8B-4C65-EC40-821E-8288CF9F1A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43013" y="938809"/>
            <a:ext cx="9586594" cy="5080992"/>
          </a:xfrm>
        </p:spPr>
      </p:pic>
    </p:spTree>
    <p:extLst>
      <p:ext uri="{BB962C8B-B14F-4D97-AF65-F5344CB8AC3E}">
        <p14:creationId xmlns:p14="http://schemas.microsoft.com/office/powerpoint/2010/main" val="27485550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B3BA0C9B-252D-FA45-8CE0-3A1CE79B0E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42975" y="315546"/>
            <a:ext cx="9204001" cy="6132880"/>
          </a:xfrm>
        </p:spPr>
      </p:pic>
    </p:spTree>
    <p:extLst>
      <p:ext uri="{BB962C8B-B14F-4D97-AF65-F5344CB8AC3E}">
        <p14:creationId xmlns:p14="http://schemas.microsoft.com/office/powerpoint/2010/main" val="38376250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4A8B206D-ABA0-5B4B-9AAD-1FD41EE96D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71851" y="98105"/>
            <a:ext cx="5217923" cy="6759895"/>
          </a:xfrm>
        </p:spPr>
      </p:pic>
    </p:spTree>
    <p:extLst>
      <p:ext uri="{BB962C8B-B14F-4D97-AF65-F5344CB8AC3E}">
        <p14:creationId xmlns:p14="http://schemas.microsoft.com/office/powerpoint/2010/main" val="31350340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Qui est l’intrus ?</a:t>
            </a:r>
          </a:p>
        </p:txBody>
      </p:sp>
    </p:spTree>
    <p:extLst>
      <p:ext uri="{BB962C8B-B14F-4D97-AF65-F5344CB8AC3E}">
        <p14:creationId xmlns:p14="http://schemas.microsoft.com/office/powerpoint/2010/main" val="2021645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F0F17326-A9D3-B147-99D9-C23620DA3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18305"/>
            <a:ext cx="7612363" cy="1325563"/>
          </a:xfrm>
        </p:spPr>
        <p:txBody>
          <a:bodyPr/>
          <a:lstStyle/>
          <a:p>
            <a:pPr algn="ctr"/>
            <a:r>
              <a:rPr lang="fr-FR" dirty="0"/>
              <a:t>REPONSE : LE CANAPÉ</a:t>
            </a:r>
          </a:p>
        </p:txBody>
      </p:sp>
      <p:pic>
        <p:nvPicPr>
          <p:cNvPr id="7" name="Espace réservé du contenu 4">
            <a:extLst>
              <a:ext uri="{FF2B5EF4-FFF2-40B4-BE49-F238E27FC236}">
                <a16:creationId xmlns:a16="http://schemas.microsoft.com/office/drawing/2014/main" id="{016AB5DF-55D8-674F-BB1D-B5AB4B5479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91043" y="1825625"/>
            <a:ext cx="8209914" cy="4351338"/>
          </a:xfrm>
        </p:spPr>
      </p:pic>
    </p:spTree>
    <p:extLst>
      <p:ext uri="{BB962C8B-B14F-4D97-AF65-F5344CB8AC3E}">
        <p14:creationId xmlns:p14="http://schemas.microsoft.com/office/powerpoint/2010/main" val="16020947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À quelle place était-il ?</a:t>
            </a:r>
          </a:p>
        </p:txBody>
      </p:sp>
    </p:spTree>
    <p:extLst>
      <p:ext uri="{BB962C8B-B14F-4D97-AF65-F5344CB8AC3E}">
        <p14:creationId xmlns:p14="http://schemas.microsoft.com/office/powerpoint/2010/main" val="26852666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F0F17326-A9D3-B147-99D9-C23620DA3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7154" y="2764690"/>
            <a:ext cx="7612363" cy="1325563"/>
          </a:xfrm>
        </p:spPr>
        <p:txBody>
          <a:bodyPr/>
          <a:lstStyle/>
          <a:p>
            <a:pPr algn="ctr"/>
            <a:r>
              <a:rPr lang="fr-FR" dirty="0"/>
              <a:t>REPONSE : 1</a:t>
            </a:r>
            <a:r>
              <a:rPr lang="fr-FR" baseline="30000" dirty="0"/>
              <a:t>ère</a:t>
            </a:r>
            <a:r>
              <a:rPr lang="fr-FR" dirty="0"/>
              <a:t> POSITION</a:t>
            </a:r>
          </a:p>
        </p:txBody>
      </p:sp>
    </p:spTree>
    <p:extLst>
      <p:ext uri="{BB962C8B-B14F-4D97-AF65-F5344CB8AC3E}">
        <p14:creationId xmlns:p14="http://schemas.microsoft.com/office/powerpoint/2010/main" val="16876409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Quelle était la catégorie représentée par les deux autres images ?</a:t>
            </a:r>
          </a:p>
        </p:txBody>
      </p:sp>
    </p:spTree>
    <p:extLst>
      <p:ext uri="{BB962C8B-B14F-4D97-AF65-F5344CB8AC3E}">
        <p14:creationId xmlns:p14="http://schemas.microsoft.com/office/powerpoint/2010/main" val="7506222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F0F17326-A9D3-B147-99D9-C23620DA3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7154" y="2764690"/>
            <a:ext cx="7612363" cy="1325563"/>
          </a:xfrm>
        </p:spPr>
        <p:txBody>
          <a:bodyPr/>
          <a:lstStyle/>
          <a:p>
            <a:pPr algn="ctr"/>
            <a:r>
              <a:rPr lang="fr-FR" dirty="0"/>
              <a:t>REPONSE : LES FRUITS</a:t>
            </a:r>
          </a:p>
        </p:txBody>
      </p:sp>
    </p:spTree>
    <p:extLst>
      <p:ext uri="{BB962C8B-B14F-4D97-AF65-F5344CB8AC3E}">
        <p14:creationId xmlns:p14="http://schemas.microsoft.com/office/powerpoint/2010/main" val="18808130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AEA82612-20D3-9348-8DBE-4A36639DED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39358" y="385763"/>
            <a:ext cx="9084583" cy="5991225"/>
          </a:xfrm>
        </p:spPr>
      </p:pic>
    </p:spTree>
    <p:extLst>
      <p:ext uri="{BB962C8B-B14F-4D97-AF65-F5344CB8AC3E}">
        <p14:creationId xmlns:p14="http://schemas.microsoft.com/office/powerpoint/2010/main" val="40832966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1A3F0485-3E65-1D46-AFD5-0F934E7FC9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16200000">
            <a:off x="3365897" y="-1275160"/>
            <a:ext cx="4445793" cy="8891587"/>
          </a:xfrm>
        </p:spPr>
      </p:pic>
    </p:spTree>
    <p:extLst>
      <p:ext uri="{BB962C8B-B14F-4D97-AF65-F5344CB8AC3E}">
        <p14:creationId xmlns:p14="http://schemas.microsoft.com/office/powerpoint/2010/main" val="11343354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E1B4E50B-353E-794C-BD28-F01177BF87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63315" y="400050"/>
            <a:ext cx="8665369" cy="5776913"/>
          </a:xfrm>
        </p:spPr>
      </p:pic>
    </p:spTree>
    <p:extLst>
      <p:ext uri="{BB962C8B-B14F-4D97-AF65-F5344CB8AC3E}">
        <p14:creationId xmlns:p14="http://schemas.microsoft.com/office/powerpoint/2010/main" val="242471454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Qui est l’intrus ?</a:t>
            </a:r>
          </a:p>
        </p:txBody>
      </p:sp>
    </p:spTree>
    <p:extLst>
      <p:ext uri="{BB962C8B-B14F-4D97-AF65-F5344CB8AC3E}">
        <p14:creationId xmlns:p14="http://schemas.microsoft.com/office/powerpoint/2010/main" val="14183515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F0F17326-A9D3-B147-99D9-C23620DA3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18305"/>
            <a:ext cx="7612363" cy="1325563"/>
          </a:xfrm>
        </p:spPr>
        <p:txBody>
          <a:bodyPr/>
          <a:lstStyle/>
          <a:p>
            <a:pPr algn="ctr"/>
            <a:r>
              <a:rPr lang="fr-FR" dirty="0"/>
              <a:t>REPONSE : LA CUILLÈRE</a:t>
            </a:r>
          </a:p>
        </p:txBody>
      </p:sp>
      <p:pic>
        <p:nvPicPr>
          <p:cNvPr id="6" name="Espace réservé du contenu 4">
            <a:extLst>
              <a:ext uri="{FF2B5EF4-FFF2-40B4-BE49-F238E27FC236}">
                <a16:creationId xmlns:a16="http://schemas.microsoft.com/office/drawing/2014/main" id="{2BF6EEB8-79A2-E54A-A369-1A5AC4D251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16200000">
            <a:off x="3329097" y="-772378"/>
            <a:ext cx="5660333" cy="10213676"/>
          </a:xfrm>
        </p:spPr>
      </p:pic>
    </p:spTree>
    <p:extLst>
      <p:ext uri="{BB962C8B-B14F-4D97-AF65-F5344CB8AC3E}">
        <p14:creationId xmlns:p14="http://schemas.microsoft.com/office/powerpoint/2010/main" val="149709453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À quelle place était-elle ?</a:t>
            </a:r>
          </a:p>
        </p:txBody>
      </p:sp>
    </p:spTree>
    <p:extLst>
      <p:ext uri="{BB962C8B-B14F-4D97-AF65-F5344CB8AC3E}">
        <p14:creationId xmlns:p14="http://schemas.microsoft.com/office/powerpoint/2010/main" val="116435076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F0F17326-A9D3-B147-99D9-C23620DA3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7154" y="2764690"/>
            <a:ext cx="7612363" cy="1325563"/>
          </a:xfrm>
        </p:spPr>
        <p:txBody>
          <a:bodyPr/>
          <a:lstStyle/>
          <a:p>
            <a:pPr algn="ctr"/>
            <a:r>
              <a:rPr lang="fr-FR" dirty="0"/>
              <a:t>REPONSE : 2</a:t>
            </a:r>
            <a:r>
              <a:rPr lang="fr-FR" baseline="30000" dirty="0"/>
              <a:t>e</a:t>
            </a:r>
            <a:r>
              <a:rPr lang="fr-FR" dirty="0"/>
              <a:t> POSITION</a:t>
            </a:r>
          </a:p>
        </p:txBody>
      </p:sp>
    </p:spTree>
    <p:extLst>
      <p:ext uri="{BB962C8B-B14F-4D97-AF65-F5344CB8AC3E}">
        <p14:creationId xmlns:p14="http://schemas.microsoft.com/office/powerpoint/2010/main" val="411185555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Quelle était la catégorie représentée par les deux autres images ?</a:t>
            </a:r>
          </a:p>
        </p:txBody>
      </p:sp>
    </p:spTree>
    <p:extLst>
      <p:ext uri="{BB962C8B-B14F-4D97-AF65-F5344CB8AC3E}">
        <p14:creationId xmlns:p14="http://schemas.microsoft.com/office/powerpoint/2010/main" val="381141845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F0F17326-A9D3-B147-99D9-C23620DA3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2318" y="2764690"/>
            <a:ext cx="8561268" cy="1325563"/>
          </a:xfrm>
        </p:spPr>
        <p:txBody>
          <a:bodyPr/>
          <a:lstStyle/>
          <a:p>
            <a:pPr algn="ctr"/>
            <a:r>
              <a:rPr lang="fr-FR" dirty="0"/>
              <a:t>REPONSE : LE MATÉRIEL SCOLAIRE</a:t>
            </a:r>
          </a:p>
        </p:txBody>
      </p:sp>
    </p:spTree>
    <p:extLst>
      <p:ext uri="{BB962C8B-B14F-4D97-AF65-F5344CB8AC3E}">
        <p14:creationId xmlns:p14="http://schemas.microsoft.com/office/powerpoint/2010/main" val="374187227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7A7BE58A-9862-F544-AD6F-79D3F0827A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5875" y="175712"/>
            <a:ext cx="8474799" cy="6682288"/>
          </a:xfrm>
        </p:spPr>
      </p:pic>
    </p:spTree>
    <p:extLst>
      <p:ext uri="{BB962C8B-B14F-4D97-AF65-F5344CB8AC3E}">
        <p14:creationId xmlns:p14="http://schemas.microsoft.com/office/powerpoint/2010/main" val="265810791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2B385EEF-BBD8-E741-AD17-AAC484DF4A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4350" y="228600"/>
            <a:ext cx="10145238" cy="6357545"/>
          </a:xfrm>
        </p:spPr>
      </p:pic>
    </p:spTree>
    <p:extLst>
      <p:ext uri="{BB962C8B-B14F-4D97-AF65-F5344CB8AC3E}">
        <p14:creationId xmlns:p14="http://schemas.microsoft.com/office/powerpoint/2010/main" val="298347445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DAE10E2B-D148-2D40-B242-0047FFCA7A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1500" y="836071"/>
            <a:ext cx="10782300" cy="4870133"/>
          </a:xfrm>
        </p:spPr>
      </p:pic>
    </p:spTree>
    <p:extLst>
      <p:ext uri="{BB962C8B-B14F-4D97-AF65-F5344CB8AC3E}">
        <p14:creationId xmlns:p14="http://schemas.microsoft.com/office/powerpoint/2010/main" val="339879684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Qui est l’intrus ?</a:t>
            </a:r>
          </a:p>
        </p:txBody>
      </p:sp>
    </p:spTree>
    <p:extLst>
      <p:ext uri="{BB962C8B-B14F-4D97-AF65-F5344CB8AC3E}">
        <p14:creationId xmlns:p14="http://schemas.microsoft.com/office/powerpoint/2010/main" val="205583838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F0F17326-A9D3-B147-99D9-C23620DA3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18305"/>
            <a:ext cx="7612363" cy="1325563"/>
          </a:xfrm>
        </p:spPr>
        <p:txBody>
          <a:bodyPr/>
          <a:lstStyle/>
          <a:p>
            <a:pPr algn="ctr"/>
            <a:r>
              <a:rPr lang="fr-FR" dirty="0"/>
              <a:t>REPONSE : LE TAXI</a:t>
            </a:r>
          </a:p>
        </p:txBody>
      </p:sp>
      <p:pic>
        <p:nvPicPr>
          <p:cNvPr id="7" name="Espace réservé du contenu 4">
            <a:extLst>
              <a:ext uri="{FF2B5EF4-FFF2-40B4-BE49-F238E27FC236}">
                <a16:creationId xmlns:a16="http://schemas.microsoft.com/office/drawing/2014/main" id="{5B91F946-8751-3E47-946F-4DDC8556F0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24113" y="1825625"/>
            <a:ext cx="6943774" cy="4351338"/>
          </a:xfrm>
        </p:spPr>
      </p:pic>
    </p:spTree>
    <p:extLst>
      <p:ext uri="{BB962C8B-B14F-4D97-AF65-F5344CB8AC3E}">
        <p14:creationId xmlns:p14="http://schemas.microsoft.com/office/powerpoint/2010/main" val="228870890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À quelle place était-il ?</a:t>
            </a:r>
          </a:p>
        </p:txBody>
      </p:sp>
    </p:spTree>
    <p:extLst>
      <p:ext uri="{BB962C8B-B14F-4D97-AF65-F5344CB8AC3E}">
        <p14:creationId xmlns:p14="http://schemas.microsoft.com/office/powerpoint/2010/main" val="103841907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F0F17326-A9D3-B147-99D9-C23620DA3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7154" y="2764690"/>
            <a:ext cx="7612363" cy="1325563"/>
          </a:xfrm>
        </p:spPr>
        <p:txBody>
          <a:bodyPr/>
          <a:lstStyle/>
          <a:p>
            <a:pPr algn="ctr"/>
            <a:r>
              <a:rPr lang="fr-FR" dirty="0"/>
              <a:t>REPONSE : 2</a:t>
            </a:r>
            <a:r>
              <a:rPr lang="fr-FR" baseline="30000" dirty="0"/>
              <a:t>e</a:t>
            </a:r>
            <a:r>
              <a:rPr lang="fr-FR" dirty="0"/>
              <a:t> POSITION</a:t>
            </a:r>
          </a:p>
        </p:txBody>
      </p:sp>
    </p:spTree>
    <p:extLst>
      <p:ext uri="{BB962C8B-B14F-4D97-AF65-F5344CB8AC3E}">
        <p14:creationId xmlns:p14="http://schemas.microsoft.com/office/powerpoint/2010/main" val="85092351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Quelle était la catégorie représentée par les deux autres images ?</a:t>
            </a:r>
          </a:p>
        </p:txBody>
      </p:sp>
    </p:spTree>
    <p:extLst>
      <p:ext uri="{BB962C8B-B14F-4D97-AF65-F5344CB8AC3E}">
        <p14:creationId xmlns:p14="http://schemas.microsoft.com/office/powerpoint/2010/main" val="107719625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F0F17326-A9D3-B147-99D9-C23620DA3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2318" y="2764690"/>
            <a:ext cx="8561268" cy="1325563"/>
          </a:xfrm>
        </p:spPr>
        <p:txBody>
          <a:bodyPr/>
          <a:lstStyle/>
          <a:p>
            <a:pPr algn="ctr"/>
            <a:r>
              <a:rPr lang="fr-FR" dirty="0"/>
              <a:t>REPONSE : LES OUTILS</a:t>
            </a:r>
          </a:p>
        </p:txBody>
      </p:sp>
    </p:spTree>
    <p:extLst>
      <p:ext uri="{BB962C8B-B14F-4D97-AF65-F5344CB8AC3E}">
        <p14:creationId xmlns:p14="http://schemas.microsoft.com/office/powerpoint/2010/main" val="310356542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835C9D3C-F51F-2C40-8A34-F9DDC00B54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14299" y="-257175"/>
            <a:ext cx="11677446" cy="7781005"/>
          </a:xfrm>
        </p:spPr>
      </p:pic>
    </p:spTree>
    <p:extLst>
      <p:ext uri="{BB962C8B-B14F-4D97-AF65-F5344CB8AC3E}">
        <p14:creationId xmlns:p14="http://schemas.microsoft.com/office/powerpoint/2010/main" val="83362459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4B4C9A9E-B99B-8144-B9E5-E2CB13027D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25437" y="485775"/>
            <a:ext cx="8541126" cy="5691188"/>
          </a:xfrm>
        </p:spPr>
      </p:pic>
    </p:spTree>
    <p:extLst>
      <p:ext uri="{BB962C8B-B14F-4D97-AF65-F5344CB8AC3E}">
        <p14:creationId xmlns:p14="http://schemas.microsoft.com/office/powerpoint/2010/main" val="424305389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C71BEB04-84D4-4F46-935C-9909E898F5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7313" y="134098"/>
            <a:ext cx="9302750" cy="6211934"/>
          </a:xfrm>
        </p:spPr>
      </p:pic>
    </p:spTree>
    <p:extLst>
      <p:ext uri="{BB962C8B-B14F-4D97-AF65-F5344CB8AC3E}">
        <p14:creationId xmlns:p14="http://schemas.microsoft.com/office/powerpoint/2010/main" val="18054146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Qui est l’intrus ?</a:t>
            </a:r>
          </a:p>
        </p:txBody>
      </p:sp>
    </p:spTree>
    <p:extLst>
      <p:ext uri="{BB962C8B-B14F-4D97-AF65-F5344CB8AC3E}">
        <p14:creationId xmlns:p14="http://schemas.microsoft.com/office/powerpoint/2010/main" val="159954382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F0F17326-A9D3-B147-99D9-C23620DA3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18305"/>
            <a:ext cx="7612363" cy="1325563"/>
          </a:xfrm>
        </p:spPr>
        <p:txBody>
          <a:bodyPr/>
          <a:lstStyle/>
          <a:p>
            <a:pPr algn="ctr"/>
            <a:r>
              <a:rPr lang="fr-FR" dirty="0"/>
              <a:t>REPONSE : LE STYLO</a:t>
            </a:r>
          </a:p>
        </p:txBody>
      </p:sp>
      <p:pic>
        <p:nvPicPr>
          <p:cNvPr id="6" name="Espace réservé du contenu 4">
            <a:extLst>
              <a:ext uri="{FF2B5EF4-FFF2-40B4-BE49-F238E27FC236}">
                <a16:creationId xmlns:a16="http://schemas.microsoft.com/office/drawing/2014/main" id="{179FB5AC-D8D8-2F4A-B6B2-214FE1BE54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30836" y="1825625"/>
            <a:ext cx="6530328" cy="4351338"/>
          </a:xfrm>
        </p:spPr>
      </p:pic>
    </p:spTree>
    <p:extLst>
      <p:ext uri="{BB962C8B-B14F-4D97-AF65-F5344CB8AC3E}">
        <p14:creationId xmlns:p14="http://schemas.microsoft.com/office/powerpoint/2010/main" val="85435771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À quelle place était-il ?</a:t>
            </a:r>
          </a:p>
        </p:txBody>
      </p:sp>
    </p:spTree>
    <p:extLst>
      <p:ext uri="{BB962C8B-B14F-4D97-AF65-F5344CB8AC3E}">
        <p14:creationId xmlns:p14="http://schemas.microsoft.com/office/powerpoint/2010/main" val="411782246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F0F17326-A9D3-B147-99D9-C23620DA3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7154" y="2764690"/>
            <a:ext cx="7612363" cy="1325563"/>
          </a:xfrm>
        </p:spPr>
        <p:txBody>
          <a:bodyPr/>
          <a:lstStyle/>
          <a:p>
            <a:pPr algn="ctr"/>
            <a:r>
              <a:rPr lang="fr-FR" dirty="0"/>
              <a:t>REPONSE : 1</a:t>
            </a:r>
            <a:r>
              <a:rPr lang="fr-FR" baseline="30000" dirty="0"/>
              <a:t>ère</a:t>
            </a:r>
            <a:r>
              <a:rPr lang="fr-FR" dirty="0"/>
              <a:t> POSITION</a:t>
            </a:r>
          </a:p>
        </p:txBody>
      </p:sp>
    </p:spTree>
    <p:extLst>
      <p:ext uri="{BB962C8B-B14F-4D97-AF65-F5344CB8AC3E}">
        <p14:creationId xmlns:p14="http://schemas.microsoft.com/office/powerpoint/2010/main" val="298915826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Quelle était la catégorie représentée par les deux autres images ?</a:t>
            </a:r>
          </a:p>
        </p:txBody>
      </p:sp>
    </p:spTree>
    <p:extLst>
      <p:ext uri="{BB962C8B-B14F-4D97-AF65-F5344CB8AC3E}">
        <p14:creationId xmlns:p14="http://schemas.microsoft.com/office/powerpoint/2010/main" val="273097160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F0F17326-A9D3-B147-99D9-C23620DA3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2318" y="2764690"/>
            <a:ext cx="8561268" cy="1325563"/>
          </a:xfrm>
        </p:spPr>
        <p:txBody>
          <a:bodyPr/>
          <a:lstStyle/>
          <a:p>
            <a:pPr algn="ctr"/>
            <a:r>
              <a:rPr lang="fr-FR" dirty="0"/>
              <a:t>REPONSE : LES JOUETS</a:t>
            </a:r>
          </a:p>
        </p:txBody>
      </p:sp>
    </p:spTree>
    <p:extLst>
      <p:ext uri="{BB962C8B-B14F-4D97-AF65-F5344CB8AC3E}">
        <p14:creationId xmlns:p14="http://schemas.microsoft.com/office/powerpoint/2010/main" val="345063447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40748383-DDE8-DA40-9DE7-4952B49F0B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40843" y="257175"/>
            <a:ext cx="4510314" cy="5919788"/>
          </a:xfrm>
        </p:spPr>
      </p:pic>
    </p:spTree>
    <p:extLst>
      <p:ext uri="{BB962C8B-B14F-4D97-AF65-F5344CB8AC3E}">
        <p14:creationId xmlns:p14="http://schemas.microsoft.com/office/powerpoint/2010/main" val="5167043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920B864B-609E-FF43-AA8E-86DE13B894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5722" y="400050"/>
            <a:ext cx="7740556" cy="5776913"/>
          </a:xfrm>
        </p:spPr>
      </p:pic>
    </p:spTree>
    <p:extLst>
      <p:ext uri="{BB962C8B-B14F-4D97-AF65-F5344CB8AC3E}">
        <p14:creationId xmlns:p14="http://schemas.microsoft.com/office/powerpoint/2010/main" val="182350974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4A8B206D-ABA0-5B4B-9AAD-1FD41EE96D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71851" y="98105"/>
            <a:ext cx="5217923" cy="6759895"/>
          </a:xfrm>
        </p:spPr>
      </p:pic>
    </p:spTree>
    <p:extLst>
      <p:ext uri="{BB962C8B-B14F-4D97-AF65-F5344CB8AC3E}">
        <p14:creationId xmlns:p14="http://schemas.microsoft.com/office/powerpoint/2010/main" val="173787427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Qui est l’intrus ?</a:t>
            </a:r>
          </a:p>
        </p:txBody>
      </p:sp>
    </p:spTree>
    <p:extLst>
      <p:ext uri="{BB962C8B-B14F-4D97-AF65-F5344CB8AC3E}">
        <p14:creationId xmlns:p14="http://schemas.microsoft.com/office/powerpoint/2010/main" val="372698560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F0F17326-A9D3-B147-99D9-C23620DA3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18305"/>
            <a:ext cx="7612363" cy="1325563"/>
          </a:xfrm>
        </p:spPr>
        <p:txBody>
          <a:bodyPr/>
          <a:lstStyle/>
          <a:p>
            <a:pPr algn="ctr"/>
            <a:r>
              <a:rPr lang="fr-FR" dirty="0"/>
              <a:t>REPONSE : L’ANANAS</a:t>
            </a:r>
          </a:p>
        </p:txBody>
      </p:sp>
      <p:pic>
        <p:nvPicPr>
          <p:cNvPr id="7" name="Espace réservé du contenu 4">
            <a:extLst>
              <a:ext uri="{FF2B5EF4-FFF2-40B4-BE49-F238E27FC236}">
                <a16:creationId xmlns:a16="http://schemas.microsoft.com/office/drawing/2014/main" id="{2C41AFAD-4118-C844-8563-E6824245E4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16614" y="1825625"/>
            <a:ext cx="3358772" cy="4351338"/>
          </a:xfrm>
        </p:spPr>
      </p:pic>
    </p:spTree>
    <p:extLst>
      <p:ext uri="{BB962C8B-B14F-4D97-AF65-F5344CB8AC3E}">
        <p14:creationId xmlns:p14="http://schemas.microsoft.com/office/powerpoint/2010/main" val="158428329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À quelle place était-il ?</a:t>
            </a:r>
          </a:p>
        </p:txBody>
      </p:sp>
    </p:spTree>
    <p:extLst>
      <p:ext uri="{BB962C8B-B14F-4D97-AF65-F5344CB8AC3E}">
        <p14:creationId xmlns:p14="http://schemas.microsoft.com/office/powerpoint/2010/main" val="166280967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F0F17326-A9D3-B147-99D9-C23620DA3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7154" y="2764690"/>
            <a:ext cx="7612363" cy="1325563"/>
          </a:xfrm>
        </p:spPr>
        <p:txBody>
          <a:bodyPr/>
          <a:lstStyle/>
          <a:p>
            <a:pPr algn="ctr"/>
            <a:r>
              <a:rPr lang="fr-FR" dirty="0"/>
              <a:t>REPONSE : 3</a:t>
            </a:r>
            <a:r>
              <a:rPr lang="fr-FR" baseline="30000" dirty="0"/>
              <a:t>e</a:t>
            </a:r>
            <a:r>
              <a:rPr lang="fr-FR" dirty="0"/>
              <a:t> POSITION</a:t>
            </a:r>
          </a:p>
        </p:txBody>
      </p:sp>
    </p:spTree>
    <p:extLst>
      <p:ext uri="{BB962C8B-B14F-4D97-AF65-F5344CB8AC3E}">
        <p14:creationId xmlns:p14="http://schemas.microsoft.com/office/powerpoint/2010/main" val="357160848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Quelle était la catégorie représentée par les deux autres images ?</a:t>
            </a:r>
          </a:p>
        </p:txBody>
      </p:sp>
    </p:spTree>
    <p:extLst>
      <p:ext uri="{BB962C8B-B14F-4D97-AF65-F5344CB8AC3E}">
        <p14:creationId xmlns:p14="http://schemas.microsoft.com/office/powerpoint/2010/main" val="240809618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F0F17326-A9D3-B147-99D9-C23620DA3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2318" y="2764690"/>
            <a:ext cx="8561268" cy="1325563"/>
          </a:xfrm>
        </p:spPr>
        <p:txBody>
          <a:bodyPr/>
          <a:lstStyle/>
          <a:p>
            <a:pPr algn="ctr"/>
            <a:r>
              <a:rPr lang="fr-FR" dirty="0"/>
              <a:t>REPONSE : LES BOISSONS</a:t>
            </a:r>
          </a:p>
        </p:txBody>
      </p:sp>
    </p:spTree>
    <p:extLst>
      <p:ext uri="{BB962C8B-B14F-4D97-AF65-F5344CB8AC3E}">
        <p14:creationId xmlns:p14="http://schemas.microsoft.com/office/powerpoint/2010/main" val="266648443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1580D708-5620-1246-968E-C5C1C83814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58147" y="557213"/>
            <a:ext cx="8761406" cy="5848350"/>
          </a:xfrm>
        </p:spPr>
      </p:pic>
    </p:spTree>
    <p:extLst>
      <p:ext uri="{BB962C8B-B14F-4D97-AF65-F5344CB8AC3E}">
        <p14:creationId xmlns:p14="http://schemas.microsoft.com/office/powerpoint/2010/main" val="32716812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58577594-7229-DF43-B5F4-C57EFA3963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8675" y="550068"/>
            <a:ext cx="8802687" cy="5855945"/>
          </a:xfrm>
        </p:spPr>
      </p:pic>
    </p:spTree>
    <p:extLst>
      <p:ext uri="{BB962C8B-B14F-4D97-AF65-F5344CB8AC3E}">
        <p14:creationId xmlns:p14="http://schemas.microsoft.com/office/powerpoint/2010/main" val="345697130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7AE8A155-6100-6340-9626-E09536DED9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72713" y="242888"/>
            <a:ext cx="4446574" cy="5934075"/>
          </a:xfrm>
        </p:spPr>
      </p:pic>
    </p:spTree>
    <p:extLst>
      <p:ext uri="{BB962C8B-B14F-4D97-AF65-F5344CB8AC3E}">
        <p14:creationId xmlns:p14="http://schemas.microsoft.com/office/powerpoint/2010/main" val="140067103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Qui est l’intrus ?</a:t>
            </a:r>
          </a:p>
        </p:txBody>
      </p:sp>
    </p:spTree>
    <p:extLst>
      <p:ext uri="{BB962C8B-B14F-4D97-AF65-F5344CB8AC3E}">
        <p14:creationId xmlns:p14="http://schemas.microsoft.com/office/powerpoint/2010/main" val="51649620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F0F17326-A9D3-B147-99D9-C23620DA3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18305"/>
            <a:ext cx="7612363" cy="1325563"/>
          </a:xfrm>
        </p:spPr>
        <p:txBody>
          <a:bodyPr/>
          <a:lstStyle/>
          <a:p>
            <a:pPr algn="ctr"/>
            <a:r>
              <a:rPr lang="fr-FR" dirty="0"/>
              <a:t>REPONSE : LE MÉDECIN</a:t>
            </a:r>
          </a:p>
        </p:txBody>
      </p:sp>
      <p:pic>
        <p:nvPicPr>
          <p:cNvPr id="6" name="Espace réservé du contenu 4">
            <a:extLst>
              <a:ext uri="{FF2B5EF4-FFF2-40B4-BE49-F238E27FC236}">
                <a16:creationId xmlns:a16="http://schemas.microsoft.com/office/drawing/2014/main" id="{C1F04050-1E95-E44B-8F35-F59B6074CF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17850" y="2020094"/>
            <a:ext cx="5956300" cy="3962400"/>
          </a:xfrm>
        </p:spPr>
      </p:pic>
    </p:spTree>
    <p:extLst>
      <p:ext uri="{BB962C8B-B14F-4D97-AF65-F5344CB8AC3E}">
        <p14:creationId xmlns:p14="http://schemas.microsoft.com/office/powerpoint/2010/main" val="207608418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À quelle place était-il ?</a:t>
            </a:r>
          </a:p>
        </p:txBody>
      </p:sp>
    </p:spTree>
    <p:extLst>
      <p:ext uri="{BB962C8B-B14F-4D97-AF65-F5344CB8AC3E}">
        <p14:creationId xmlns:p14="http://schemas.microsoft.com/office/powerpoint/2010/main" val="98537515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F0F17326-A9D3-B147-99D9-C23620DA3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7154" y="2764690"/>
            <a:ext cx="7612363" cy="1325563"/>
          </a:xfrm>
        </p:spPr>
        <p:txBody>
          <a:bodyPr/>
          <a:lstStyle/>
          <a:p>
            <a:pPr algn="ctr"/>
            <a:r>
              <a:rPr lang="fr-FR" dirty="0"/>
              <a:t>REPONSE : 2</a:t>
            </a:r>
            <a:r>
              <a:rPr lang="fr-FR" baseline="30000" dirty="0"/>
              <a:t>e</a:t>
            </a:r>
            <a:r>
              <a:rPr lang="fr-FR" dirty="0"/>
              <a:t> POSITION</a:t>
            </a:r>
          </a:p>
        </p:txBody>
      </p:sp>
    </p:spTree>
    <p:extLst>
      <p:ext uri="{BB962C8B-B14F-4D97-AF65-F5344CB8AC3E}">
        <p14:creationId xmlns:p14="http://schemas.microsoft.com/office/powerpoint/2010/main" val="234467421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Quelle était la catégorie représentée par les deux autres images ?</a:t>
            </a:r>
          </a:p>
        </p:txBody>
      </p:sp>
    </p:spTree>
    <p:extLst>
      <p:ext uri="{BB962C8B-B14F-4D97-AF65-F5344CB8AC3E}">
        <p14:creationId xmlns:p14="http://schemas.microsoft.com/office/powerpoint/2010/main" val="328334033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F0F17326-A9D3-B147-99D9-C23620DA3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2318" y="2764690"/>
            <a:ext cx="8561268" cy="1325563"/>
          </a:xfrm>
        </p:spPr>
        <p:txBody>
          <a:bodyPr/>
          <a:lstStyle/>
          <a:p>
            <a:pPr algn="ctr"/>
            <a:r>
              <a:rPr lang="fr-FR" dirty="0"/>
              <a:t>REPONSE : LES SPORTS</a:t>
            </a:r>
          </a:p>
        </p:txBody>
      </p:sp>
    </p:spTree>
    <p:extLst>
      <p:ext uri="{BB962C8B-B14F-4D97-AF65-F5344CB8AC3E}">
        <p14:creationId xmlns:p14="http://schemas.microsoft.com/office/powerpoint/2010/main" val="72266490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58582A03-CDBE-9A43-A4D5-C0EF140601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97644" y="442913"/>
            <a:ext cx="6996712" cy="5734050"/>
          </a:xfrm>
        </p:spPr>
      </p:pic>
    </p:spTree>
    <p:extLst>
      <p:ext uri="{BB962C8B-B14F-4D97-AF65-F5344CB8AC3E}">
        <p14:creationId xmlns:p14="http://schemas.microsoft.com/office/powerpoint/2010/main" val="164013399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1D017D77-BC46-AF4F-B290-2301C3F297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16098" y="571500"/>
            <a:ext cx="4359804" cy="5605463"/>
          </a:xfrm>
        </p:spPr>
      </p:pic>
    </p:spTree>
    <p:extLst>
      <p:ext uri="{BB962C8B-B14F-4D97-AF65-F5344CB8AC3E}">
        <p14:creationId xmlns:p14="http://schemas.microsoft.com/office/powerpoint/2010/main" val="212081106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F3D39D2E-5727-7A41-B676-FB448DC90E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08507" y="328613"/>
            <a:ext cx="4374986" cy="5848350"/>
          </a:xfrm>
        </p:spPr>
      </p:pic>
    </p:spTree>
    <p:extLst>
      <p:ext uri="{BB962C8B-B14F-4D97-AF65-F5344CB8AC3E}">
        <p14:creationId xmlns:p14="http://schemas.microsoft.com/office/powerpoint/2010/main" val="45295641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Qui est l’intrus ?</a:t>
            </a:r>
          </a:p>
        </p:txBody>
      </p:sp>
    </p:spTree>
    <p:extLst>
      <p:ext uri="{BB962C8B-B14F-4D97-AF65-F5344CB8AC3E}">
        <p14:creationId xmlns:p14="http://schemas.microsoft.com/office/powerpoint/2010/main" val="111616215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F0F17326-A9D3-B147-99D9-C23620DA3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18305"/>
            <a:ext cx="7612363" cy="1325563"/>
          </a:xfrm>
        </p:spPr>
        <p:txBody>
          <a:bodyPr/>
          <a:lstStyle/>
          <a:p>
            <a:pPr algn="ctr"/>
            <a:r>
              <a:rPr lang="fr-FR" dirty="0"/>
              <a:t>REPONSE : LE RENARD</a:t>
            </a:r>
          </a:p>
        </p:txBody>
      </p:sp>
      <p:pic>
        <p:nvPicPr>
          <p:cNvPr id="7" name="Espace réservé du contenu 4">
            <a:extLst>
              <a:ext uri="{FF2B5EF4-FFF2-40B4-BE49-F238E27FC236}">
                <a16:creationId xmlns:a16="http://schemas.microsoft.com/office/drawing/2014/main" id="{E318B572-FD9E-4F42-8CA9-89FA973C08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41239" y="1825625"/>
            <a:ext cx="5309521" cy="4351338"/>
          </a:xfrm>
        </p:spPr>
      </p:pic>
    </p:spTree>
    <p:extLst>
      <p:ext uri="{BB962C8B-B14F-4D97-AF65-F5344CB8AC3E}">
        <p14:creationId xmlns:p14="http://schemas.microsoft.com/office/powerpoint/2010/main" val="212178837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À quelle place était-il ?</a:t>
            </a:r>
          </a:p>
        </p:txBody>
      </p:sp>
    </p:spTree>
    <p:extLst>
      <p:ext uri="{BB962C8B-B14F-4D97-AF65-F5344CB8AC3E}">
        <p14:creationId xmlns:p14="http://schemas.microsoft.com/office/powerpoint/2010/main" val="94205849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F0F17326-A9D3-B147-99D9-C23620DA3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7154" y="2764690"/>
            <a:ext cx="7612363" cy="1325563"/>
          </a:xfrm>
        </p:spPr>
        <p:txBody>
          <a:bodyPr/>
          <a:lstStyle/>
          <a:p>
            <a:pPr algn="ctr"/>
            <a:r>
              <a:rPr lang="fr-FR" dirty="0"/>
              <a:t>REPONSE : 1</a:t>
            </a:r>
            <a:r>
              <a:rPr lang="fr-FR" baseline="30000" dirty="0"/>
              <a:t>ère</a:t>
            </a:r>
            <a:r>
              <a:rPr lang="fr-FR" dirty="0"/>
              <a:t> POSITION</a:t>
            </a:r>
          </a:p>
        </p:txBody>
      </p:sp>
    </p:spTree>
    <p:extLst>
      <p:ext uri="{BB962C8B-B14F-4D97-AF65-F5344CB8AC3E}">
        <p14:creationId xmlns:p14="http://schemas.microsoft.com/office/powerpoint/2010/main" val="376993637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Quelle était la catégorie représentée par les deux autres images ?</a:t>
            </a:r>
          </a:p>
        </p:txBody>
      </p:sp>
    </p:spTree>
    <p:extLst>
      <p:ext uri="{BB962C8B-B14F-4D97-AF65-F5344CB8AC3E}">
        <p14:creationId xmlns:p14="http://schemas.microsoft.com/office/powerpoint/2010/main" val="336910928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F0F17326-A9D3-B147-99D9-C23620DA3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2318" y="2764690"/>
            <a:ext cx="8561268" cy="1325563"/>
          </a:xfrm>
        </p:spPr>
        <p:txBody>
          <a:bodyPr/>
          <a:lstStyle/>
          <a:p>
            <a:pPr algn="ctr"/>
            <a:r>
              <a:rPr lang="fr-FR" dirty="0"/>
              <a:t>REPONSE : LES ALIMENTS SUCRÉS</a:t>
            </a:r>
          </a:p>
        </p:txBody>
      </p:sp>
    </p:spTree>
    <p:extLst>
      <p:ext uri="{BB962C8B-B14F-4D97-AF65-F5344CB8AC3E}">
        <p14:creationId xmlns:p14="http://schemas.microsoft.com/office/powerpoint/2010/main" val="368575905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E45EBA06-05A7-E149-BE84-B8AF95538E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14587" y="-237331"/>
            <a:ext cx="6700044" cy="6700044"/>
          </a:xfrm>
        </p:spPr>
      </p:pic>
    </p:spTree>
    <p:extLst>
      <p:ext uri="{BB962C8B-B14F-4D97-AF65-F5344CB8AC3E}">
        <p14:creationId xmlns:p14="http://schemas.microsoft.com/office/powerpoint/2010/main" val="419281416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DBF1B314-3BD5-5443-98BE-58BEDA183E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00474" y="38892"/>
            <a:ext cx="4546071" cy="6819107"/>
          </a:xfrm>
        </p:spPr>
      </p:pic>
    </p:spTree>
    <p:extLst>
      <p:ext uri="{BB962C8B-B14F-4D97-AF65-F5344CB8AC3E}">
        <p14:creationId xmlns:p14="http://schemas.microsoft.com/office/powerpoint/2010/main" val="33926486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015733CF-32A7-B246-97D8-E4E54C19D5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64681" y="314325"/>
            <a:ext cx="5862638" cy="5862638"/>
          </a:xfrm>
        </p:spPr>
      </p:pic>
    </p:spTree>
    <p:extLst>
      <p:ext uri="{BB962C8B-B14F-4D97-AF65-F5344CB8AC3E}">
        <p14:creationId xmlns:p14="http://schemas.microsoft.com/office/powerpoint/2010/main" val="210971677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Qui est l’intrus ?</a:t>
            </a:r>
          </a:p>
        </p:txBody>
      </p:sp>
    </p:spTree>
    <p:extLst>
      <p:ext uri="{BB962C8B-B14F-4D97-AF65-F5344CB8AC3E}">
        <p14:creationId xmlns:p14="http://schemas.microsoft.com/office/powerpoint/2010/main" val="59248676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F0F17326-A9D3-B147-99D9-C23620DA3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18305"/>
            <a:ext cx="7612363" cy="1325563"/>
          </a:xfrm>
        </p:spPr>
        <p:txBody>
          <a:bodyPr/>
          <a:lstStyle/>
          <a:p>
            <a:pPr algn="ctr"/>
            <a:r>
              <a:rPr lang="fr-FR" dirty="0"/>
              <a:t>REPONSE : LE POPCORN</a:t>
            </a:r>
          </a:p>
        </p:txBody>
      </p:sp>
      <p:pic>
        <p:nvPicPr>
          <p:cNvPr id="6" name="Espace réservé du contenu 4">
            <a:extLst>
              <a:ext uri="{FF2B5EF4-FFF2-40B4-BE49-F238E27FC236}">
                <a16:creationId xmlns:a16="http://schemas.microsoft.com/office/drawing/2014/main" id="{0378E5B7-6CB8-6F45-9006-FAA2F3F3A1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20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192341359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À quelle place était-il ?</a:t>
            </a:r>
          </a:p>
        </p:txBody>
      </p:sp>
    </p:spTree>
    <p:extLst>
      <p:ext uri="{BB962C8B-B14F-4D97-AF65-F5344CB8AC3E}">
        <p14:creationId xmlns:p14="http://schemas.microsoft.com/office/powerpoint/2010/main" val="120473230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F0F17326-A9D3-B147-99D9-C23620DA3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7154" y="2764690"/>
            <a:ext cx="7612363" cy="1325563"/>
          </a:xfrm>
        </p:spPr>
        <p:txBody>
          <a:bodyPr/>
          <a:lstStyle/>
          <a:p>
            <a:pPr algn="ctr"/>
            <a:r>
              <a:rPr lang="fr-FR" dirty="0"/>
              <a:t>REPONSE : 1</a:t>
            </a:r>
            <a:r>
              <a:rPr lang="fr-FR" baseline="30000" dirty="0"/>
              <a:t>ère</a:t>
            </a:r>
            <a:r>
              <a:rPr lang="fr-FR" dirty="0"/>
              <a:t> POSITION</a:t>
            </a:r>
          </a:p>
        </p:txBody>
      </p:sp>
    </p:spTree>
    <p:extLst>
      <p:ext uri="{BB962C8B-B14F-4D97-AF65-F5344CB8AC3E}">
        <p14:creationId xmlns:p14="http://schemas.microsoft.com/office/powerpoint/2010/main" val="882958804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Quelle était la catégorie représentée par les deux autres images ?</a:t>
            </a:r>
          </a:p>
        </p:txBody>
      </p:sp>
    </p:spTree>
    <p:extLst>
      <p:ext uri="{BB962C8B-B14F-4D97-AF65-F5344CB8AC3E}">
        <p14:creationId xmlns:p14="http://schemas.microsoft.com/office/powerpoint/2010/main" val="1897111452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F0F17326-A9D3-B147-99D9-C23620DA3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2318" y="2764690"/>
            <a:ext cx="8561268" cy="1325563"/>
          </a:xfrm>
        </p:spPr>
        <p:txBody>
          <a:bodyPr/>
          <a:lstStyle/>
          <a:p>
            <a:pPr algn="ctr"/>
            <a:r>
              <a:rPr lang="fr-FR" dirty="0"/>
              <a:t>REPONSE : LES ANIMAUX</a:t>
            </a:r>
          </a:p>
        </p:txBody>
      </p:sp>
    </p:spTree>
    <p:extLst>
      <p:ext uri="{BB962C8B-B14F-4D97-AF65-F5344CB8AC3E}">
        <p14:creationId xmlns:p14="http://schemas.microsoft.com/office/powerpoint/2010/main" val="353171629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416</Words>
  <Application>Microsoft Macintosh PowerPoint</Application>
  <PresentationFormat>Grand écran</PresentationFormat>
  <Paragraphs>73</Paragraphs>
  <Slides>95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95</vt:i4>
      </vt:variant>
    </vt:vector>
  </HeadingPairs>
  <TitlesOfParts>
    <vt:vector size="99" baseType="lpstr">
      <vt:lpstr>Arial</vt:lpstr>
      <vt:lpstr>Calibri</vt:lpstr>
      <vt:lpstr>Calibri Light</vt:lpstr>
      <vt:lpstr>Thème Office</vt:lpstr>
      <vt:lpstr>Présentation PowerPoint</vt:lpstr>
      <vt:lpstr> Travaille ta mémoire à court terme Par Inès Cléda J’imagINES</vt:lpstr>
      <vt:lpstr>Partie 5/8 L’intrus</vt:lpstr>
      <vt:lpstr>Table des matières</vt:lpstr>
      <vt:lpstr> L’intrus </vt:lpstr>
      <vt:lpstr>Présentation PowerPoint</vt:lpstr>
      <vt:lpstr>Présentation PowerPoint</vt:lpstr>
      <vt:lpstr>Présentation PowerPoint</vt:lpstr>
      <vt:lpstr>Qui est l’intrus ?</vt:lpstr>
      <vt:lpstr>REPONSE : LE CHAPEAU</vt:lpstr>
      <vt:lpstr>À quelle place était-il ?</vt:lpstr>
      <vt:lpstr>REPONSE : 3e POSITION</vt:lpstr>
      <vt:lpstr>Quelle était la catégorie représentée par les deux autres images ?</vt:lpstr>
      <vt:lpstr>REPONSE : LES ANIMAUX</vt:lpstr>
      <vt:lpstr>Présentation PowerPoint</vt:lpstr>
      <vt:lpstr>Présentation PowerPoint</vt:lpstr>
      <vt:lpstr>Présentation PowerPoint</vt:lpstr>
      <vt:lpstr>Qui est l’intrus ?</vt:lpstr>
      <vt:lpstr>REPONSE : LES CHAUSSETTES</vt:lpstr>
      <vt:lpstr>À quelle place étaient-elles ?</vt:lpstr>
      <vt:lpstr>REPONSE : 2e POSITION</vt:lpstr>
      <vt:lpstr>Quelle était la catégorie représentée par les deux autres images ?</vt:lpstr>
      <vt:lpstr>REPONSE : LES VÉHICULES</vt:lpstr>
      <vt:lpstr>Présentation PowerPoint</vt:lpstr>
      <vt:lpstr>Présentation PowerPoint</vt:lpstr>
      <vt:lpstr>Présentation PowerPoint</vt:lpstr>
      <vt:lpstr>Qui est l’intrus ?</vt:lpstr>
      <vt:lpstr>REPONSE : LE CANAPÉ</vt:lpstr>
      <vt:lpstr>À quelle place était-il ?</vt:lpstr>
      <vt:lpstr>REPONSE : 1ère POSITION</vt:lpstr>
      <vt:lpstr>Quelle était la catégorie représentée par les deux autres images ?</vt:lpstr>
      <vt:lpstr>REPONSE : LES FRUITS</vt:lpstr>
      <vt:lpstr>Présentation PowerPoint</vt:lpstr>
      <vt:lpstr>Présentation PowerPoint</vt:lpstr>
      <vt:lpstr>Présentation PowerPoint</vt:lpstr>
      <vt:lpstr>Qui est l’intrus ?</vt:lpstr>
      <vt:lpstr>REPONSE : LA CUILLÈRE</vt:lpstr>
      <vt:lpstr>À quelle place était-elle ?</vt:lpstr>
      <vt:lpstr>REPONSE : 2e POSITION</vt:lpstr>
      <vt:lpstr>Quelle était la catégorie représentée par les deux autres images ?</vt:lpstr>
      <vt:lpstr>REPONSE : LE MATÉRIEL SCOLAIRE</vt:lpstr>
      <vt:lpstr>Présentation PowerPoint</vt:lpstr>
      <vt:lpstr>Présentation PowerPoint</vt:lpstr>
      <vt:lpstr>Présentation PowerPoint</vt:lpstr>
      <vt:lpstr>Qui est l’intrus ?</vt:lpstr>
      <vt:lpstr>REPONSE : LE TAXI</vt:lpstr>
      <vt:lpstr>À quelle place était-il ?</vt:lpstr>
      <vt:lpstr>REPONSE : 2e POSITION</vt:lpstr>
      <vt:lpstr>Quelle était la catégorie représentée par les deux autres images ?</vt:lpstr>
      <vt:lpstr>REPONSE : LES OUTILS</vt:lpstr>
      <vt:lpstr>Présentation PowerPoint</vt:lpstr>
      <vt:lpstr>Présentation PowerPoint</vt:lpstr>
      <vt:lpstr>Présentation PowerPoint</vt:lpstr>
      <vt:lpstr>Qui est l’intrus ?</vt:lpstr>
      <vt:lpstr>REPONSE : LE STYLO</vt:lpstr>
      <vt:lpstr>À quelle place était-il ?</vt:lpstr>
      <vt:lpstr>REPONSE : 1ère POSITION</vt:lpstr>
      <vt:lpstr>Quelle était la catégorie représentée par les deux autres images ?</vt:lpstr>
      <vt:lpstr>REPONSE : LES JOUETS</vt:lpstr>
      <vt:lpstr>Présentation PowerPoint</vt:lpstr>
      <vt:lpstr>Présentation PowerPoint</vt:lpstr>
      <vt:lpstr>Présentation PowerPoint</vt:lpstr>
      <vt:lpstr>Qui est l’intrus ?</vt:lpstr>
      <vt:lpstr>REPONSE : L’ANANAS</vt:lpstr>
      <vt:lpstr>À quelle place était-il ?</vt:lpstr>
      <vt:lpstr>REPONSE : 3e POSITION</vt:lpstr>
      <vt:lpstr>Quelle était la catégorie représentée par les deux autres images ?</vt:lpstr>
      <vt:lpstr>REPONSE : LES BOISSONS</vt:lpstr>
      <vt:lpstr>Présentation PowerPoint</vt:lpstr>
      <vt:lpstr>Présentation PowerPoint</vt:lpstr>
      <vt:lpstr>Présentation PowerPoint</vt:lpstr>
      <vt:lpstr>Qui est l’intrus ?</vt:lpstr>
      <vt:lpstr>REPONSE : LE MÉDECIN</vt:lpstr>
      <vt:lpstr>À quelle place était-il ?</vt:lpstr>
      <vt:lpstr>REPONSE : 2e POSITION</vt:lpstr>
      <vt:lpstr>Quelle était la catégorie représentée par les deux autres images ?</vt:lpstr>
      <vt:lpstr>REPONSE : LES SPORTS</vt:lpstr>
      <vt:lpstr>Présentation PowerPoint</vt:lpstr>
      <vt:lpstr>Présentation PowerPoint</vt:lpstr>
      <vt:lpstr>Présentation PowerPoint</vt:lpstr>
      <vt:lpstr>Qui est l’intrus ?</vt:lpstr>
      <vt:lpstr>REPONSE : LE RENARD</vt:lpstr>
      <vt:lpstr>À quelle place était-il ?</vt:lpstr>
      <vt:lpstr>REPONSE : 1ère POSITION</vt:lpstr>
      <vt:lpstr>Quelle était la catégorie représentée par les deux autres images ?</vt:lpstr>
      <vt:lpstr>REPONSE : LES ALIMENTS SUCRÉS</vt:lpstr>
      <vt:lpstr>Présentation PowerPoint</vt:lpstr>
      <vt:lpstr>Présentation PowerPoint</vt:lpstr>
      <vt:lpstr>Présentation PowerPoint</vt:lpstr>
      <vt:lpstr>Qui est l’intrus ?</vt:lpstr>
      <vt:lpstr>REPONSE : LE POPCORN</vt:lpstr>
      <vt:lpstr>À quelle place était-il ?</vt:lpstr>
      <vt:lpstr>REPONSE : 1ère POSITION</vt:lpstr>
      <vt:lpstr>Quelle était la catégorie représentée par les deux autres images ?</vt:lpstr>
      <vt:lpstr>REPONSE : LES ANIMAUX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Inès Cléda</dc:creator>
  <cp:lastModifiedBy>Inès Cléda</cp:lastModifiedBy>
  <cp:revision>6</cp:revision>
  <dcterms:created xsi:type="dcterms:W3CDTF">2020-04-24T07:59:05Z</dcterms:created>
  <dcterms:modified xsi:type="dcterms:W3CDTF">2020-04-24T12:37:49Z</dcterms:modified>
</cp:coreProperties>
</file>