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2"/>
    <p:sldId id="257" r:id="rId3"/>
    <p:sldId id="258" r:id="rId4"/>
    <p:sldId id="413" r:id="rId5"/>
    <p:sldId id="416" r:id="rId6"/>
    <p:sldId id="502" r:id="rId7"/>
    <p:sldId id="503" r:id="rId8"/>
    <p:sldId id="417" r:id="rId9"/>
    <p:sldId id="418" r:id="rId10"/>
    <p:sldId id="504" r:id="rId11"/>
    <p:sldId id="505" r:id="rId12"/>
    <p:sldId id="506" r:id="rId13"/>
    <p:sldId id="533" r:id="rId14"/>
    <p:sldId id="507" r:id="rId15"/>
    <p:sldId id="509" r:id="rId16"/>
    <p:sldId id="508" r:id="rId17"/>
    <p:sldId id="510" r:id="rId18"/>
    <p:sldId id="511" r:id="rId19"/>
    <p:sldId id="512" r:id="rId20"/>
    <p:sldId id="513" r:id="rId21"/>
    <p:sldId id="514" r:id="rId22"/>
    <p:sldId id="532" r:id="rId23"/>
    <p:sldId id="415" r:id="rId24"/>
    <p:sldId id="516" r:id="rId25"/>
    <p:sldId id="517" r:id="rId26"/>
    <p:sldId id="518" r:id="rId27"/>
    <p:sldId id="519" r:id="rId28"/>
    <p:sldId id="520" r:id="rId29"/>
    <p:sldId id="521" r:id="rId30"/>
    <p:sldId id="522" r:id="rId31"/>
    <p:sldId id="531" r:id="rId32"/>
    <p:sldId id="523" r:id="rId33"/>
    <p:sldId id="524" r:id="rId34"/>
    <p:sldId id="525" r:id="rId35"/>
    <p:sldId id="526" r:id="rId36"/>
    <p:sldId id="527" r:id="rId37"/>
    <p:sldId id="528" r:id="rId38"/>
    <p:sldId id="529" r:id="rId39"/>
    <p:sldId id="530" r:id="rId40"/>
    <p:sldId id="534" r:id="rId41"/>
    <p:sldId id="439" r:id="rId42"/>
    <p:sldId id="536" r:id="rId43"/>
    <p:sldId id="537" r:id="rId44"/>
    <p:sldId id="538" r:id="rId45"/>
    <p:sldId id="539" r:id="rId46"/>
    <p:sldId id="540" r:id="rId47"/>
    <p:sldId id="541" r:id="rId48"/>
    <p:sldId id="542" r:id="rId49"/>
    <p:sldId id="543" r:id="rId50"/>
    <p:sldId id="544" r:id="rId51"/>
    <p:sldId id="545" r:id="rId52"/>
    <p:sldId id="546" r:id="rId53"/>
    <p:sldId id="547" r:id="rId54"/>
    <p:sldId id="548" r:id="rId55"/>
    <p:sldId id="549" r:id="rId56"/>
    <p:sldId id="550" r:id="rId57"/>
    <p:sldId id="551" r:id="rId5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10"/>
    <p:restoredTop sz="94669"/>
  </p:normalViewPr>
  <p:slideViewPr>
    <p:cSldViewPr snapToGrid="0" snapToObjects="1">
      <p:cViewPr varScale="1">
        <p:scale>
          <a:sx n="62" d="100"/>
          <a:sy n="62" d="100"/>
        </p:scale>
        <p:origin x="224" y="1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FCFDEA-7E77-CE47-B667-D6EFD89C08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0E9CFC8-9A13-154D-8376-1A0D9A4F7C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EAF723-54A8-4E4A-90BE-7E0DFC1C2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92744-2333-BB48-9728-4520E1DC9A91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759D2D-4800-5243-B46F-A9C050F33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26D1F0-5CE3-0942-87BE-5F1BCB9AA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C851-10DD-B14C-9D82-A795695FD7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7732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8CF6A6-E04A-EF42-A05C-94BD58D76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21A83A-47F7-814B-9099-D4CCE36CB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9203A7-F05A-C349-B09D-C4981DB4E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92744-2333-BB48-9728-4520E1DC9A91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A61DFF-3D33-F44E-BD26-EAFA15123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E7B558-1860-8945-B7BD-A2435D3FE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C851-10DD-B14C-9D82-A795695FD7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5579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368B8-B095-9541-A205-B5858C4AC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F5E3CF-E25D-C941-9D0B-F4AEDD2DB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77DD15-23AE-FB4A-AA7D-98924EB94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92744-2333-BB48-9728-4520E1DC9A91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472F83-712D-8B44-9828-61887D6A1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75BC73-ED7A-A944-91CB-5CC844E6D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C851-10DD-B14C-9D82-A795695FD7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32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FBCE0E-AEB8-7444-B71C-93EE84296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78A515-D531-B54E-B0F8-1F0247E236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7B1A34-DCBD-604B-8F0F-4AB2D95225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8ED478-D472-304A-A81F-40FA60311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92744-2333-BB48-9728-4520E1DC9A91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76FF66-FB78-384C-8D5B-E6328C2BF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D42372-BD79-2A47-90D6-F80FC4A5A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C851-10DD-B14C-9D82-A795695FD7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9272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1E6CF-0FF2-F94C-B50A-AB887180C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BC7B93-FDBF-EB4F-8BDA-919ACC0C5E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BF4692C-FDB7-2D45-9115-8EAA89B3C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69365FA-F7B8-3D40-9EF2-E2FE4CABB5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06C7902-133E-A642-A295-C31380C8C1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E798AA5-619C-7649-ABB2-2A6030590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92744-2333-BB48-9728-4520E1DC9A91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314902-FFA6-7F43-8A6F-099842F0D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59DA8E0-AD32-D648-B400-622171DE7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C851-10DD-B14C-9D82-A795695FD7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038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CC7ABF-EFF0-5845-AD66-CB4D21B3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3A65C62-E85F-BB48-987A-F3D6639A2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92744-2333-BB48-9728-4520E1DC9A91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CD44F53-193F-1E4A-9210-DAF0CAF5F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3A30D19-E312-1841-B95C-785E80A86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C851-10DD-B14C-9D82-A795695FD7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6332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E7C34C1-3426-7947-B3E3-E1D782E2C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92744-2333-BB48-9728-4520E1DC9A91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38195C9-3BBD-E244-81F2-782C699AE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067F69-2888-F846-8AF0-83CDF67D9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C851-10DD-B14C-9D82-A795695FD7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309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48C5E-7474-7448-ADC8-93EF9E9DB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FEEEFF-BD75-A748-AEC2-D838B314F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0643FF-465B-2F41-8628-93F2FD701F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76E0FE2-C460-DB4D-9E70-EE8EF654E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92744-2333-BB48-9728-4520E1DC9A91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123336-C11B-D441-85BB-FDBF93F08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55C2E3-BD28-D64F-B58D-ABD248D4F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C851-10DD-B14C-9D82-A795695FD7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9176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84600A-8954-6948-8313-A85F8516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C296C0B-CA81-C446-B115-E3210F1199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A6DAC6A-A83F-E544-93E7-5C8B07869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C4853D4-3F3D-8D48-A799-015A44F66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92744-2333-BB48-9728-4520E1DC9A91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870F223-392E-BC47-B4E8-53FA08063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C3BEFD4-96FB-B54E-8F70-4A2842638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C851-10DD-B14C-9D82-A795695FD7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7691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51CF0-88FD-AC4B-B99C-64C672BD8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0BF1526-FE7C-5547-8D84-5F8D590A9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8E07B3-2F20-334B-B3AF-1B7DA5D33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92744-2333-BB48-9728-4520E1DC9A91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85FDA9-4FD2-5C47-AB3B-1FF6CEFE0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A4C87B-EEC1-6F4D-B23E-97826D721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C851-10DD-B14C-9D82-A795695FD7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634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6EBD8C5-42E7-FB47-B067-B49CFAA546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0D38033-0C0D-7146-88C3-51288CA06A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0C8909-0A06-C448-8839-5D04DBF0D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92744-2333-BB48-9728-4520E1DC9A91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8118A9-A797-3B4E-8306-CFEC676B0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75A9AA-AF95-B44B-99FB-226A9931B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C851-10DD-B14C-9D82-A795695FD7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515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BC6222E-622D-5C4A-8207-D942893B5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932C2F4-037A-8A49-83E3-2B62243D6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289504-9408-E140-9A1E-0EB30D29DD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92744-2333-BB48-9728-4520E1DC9A91}" type="datetimeFigureOut">
              <a:rPr lang="fr-FR" smtClean="0"/>
              <a:t>24/04/2020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258FD8-4FA4-EC4B-BA2E-C58DA58A5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5F1FBE-B185-E642-8DEC-2796210B03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2C851-10DD-B14C-9D82-A795695FD7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353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F12E992E-122A-0A4A-A212-02BAE3F125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1608" y="0"/>
            <a:ext cx="11670392" cy="6994633"/>
          </a:xfrm>
        </p:spPr>
      </p:pic>
    </p:spTree>
    <p:extLst>
      <p:ext uri="{BB962C8B-B14F-4D97-AF65-F5344CB8AC3E}">
        <p14:creationId xmlns:p14="http://schemas.microsoft.com/office/powerpoint/2010/main" val="2795008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19397" y="724382"/>
            <a:ext cx="9797142" cy="484284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fr-FR" sz="7200" dirty="0"/>
            </a:br>
            <a:r>
              <a:rPr lang="fr-FR" sz="7200" dirty="0"/>
              <a:t>Travaille ta mémoire à court terme</a:t>
            </a:r>
            <a:br>
              <a:rPr lang="fr-FR" sz="7200" dirty="0"/>
            </a:br>
            <a:r>
              <a:rPr lang="fr-FR" dirty="0">
                <a:solidFill>
                  <a:srgbClr val="31859C"/>
                </a:solidFill>
              </a:rPr>
              <a:t>Par Inès Cléda</a:t>
            </a:r>
            <a:br>
              <a:rPr lang="fr-FR" dirty="0">
                <a:solidFill>
                  <a:srgbClr val="31859C"/>
                </a:solidFill>
              </a:rPr>
            </a:br>
            <a:r>
              <a:rPr lang="fr-FR" dirty="0">
                <a:solidFill>
                  <a:srgbClr val="31859C"/>
                </a:solidFill>
              </a:rPr>
              <a:t>J’</a:t>
            </a:r>
            <a:r>
              <a:rPr lang="fr-FR" dirty="0" err="1">
                <a:solidFill>
                  <a:srgbClr val="31859C"/>
                </a:solidFill>
              </a:rPr>
              <a:t>imagINES</a:t>
            </a:r>
            <a:endParaRPr lang="fr-FR" dirty="0">
              <a:solidFill>
                <a:srgbClr val="3185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570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A3288A-40AB-8044-85B8-36E83D943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2" y="1157287"/>
            <a:ext cx="11296650" cy="3662363"/>
          </a:xfrm>
        </p:spPr>
        <p:txBody>
          <a:bodyPr>
            <a:normAutofit/>
          </a:bodyPr>
          <a:lstStyle/>
          <a:p>
            <a:pPr algn="ctr"/>
            <a:r>
              <a:rPr lang="fr-FR" sz="8000" dirty="0"/>
              <a:t>Partie 6/8</a:t>
            </a:r>
            <a:br>
              <a:rPr lang="fr-FR" sz="8000" dirty="0"/>
            </a:br>
            <a:r>
              <a:rPr lang="fr-FR" sz="8000" dirty="0"/>
              <a:t>Association d’idées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79EE67-9F03-9243-A575-84D6C6090092}"/>
              </a:ext>
            </a:extLst>
          </p:cNvPr>
          <p:cNvSpPr txBox="1"/>
          <p:nvPr/>
        </p:nvSpPr>
        <p:spPr>
          <a:xfrm>
            <a:off x="2971800" y="4976813"/>
            <a:ext cx="8272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J’ai acheté les droits de ces images. Merci de ne pas vous servir l’air de rien.</a:t>
            </a:r>
          </a:p>
        </p:txBody>
      </p:sp>
    </p:spTree>
    <p:extLst>
      <p:ext uri="{BB962C8B-B14F-4D97-AF65-F5344CB8AC3E}">
        <p14:creationId xmlns:p14="http://schemas.microsoft.com/office/powerpoint/2010/main" val="907881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Table des matières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catégories &amp; sous-catégories 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(partie 1)</a:t>
            </a:r>
          </a:p>
          <a:p>
            <a:r>
              <a:rPr lang="fr-FR" dirty="0"/>
              <a:t>Qui est où ? </a:t>
            </a:r>
            <a:r>
              <a:rPr lang="fr-FR" dirty="0">
                <a:solidFill>
                  <a:srgbClr val="31859C"/>
                </a:solidFill>
              </a:rPr>
              <a:t>(partie 2)</a:t>
            </a:r>
          </a:p>
          <a:p>
            <a:r>
              <a:rPr lang="fr-FR" dirty="0"/>
              <a:t>Qui est-ce ? </a:t>
            </a:r>
            <a:r>
              <a:rPr lang="fr-FR" dirty="0">
                <a:solidFill>
                  <a:srgbClr val="31859C"/>
                </a:solidFill>
              </a:rPr>
              <a:t>(partie 3)</a:t>
            </a:r>
          </a:p>
          <a:p>
            <a:r>
              <a:rPr lang="fr-FR" dirty="0"/>
              <a:t>Le point commun </a:t>
            </a:r>
            <a:r>
              <a:rPr lang="fr-FR" dirty="0">
                <a:solidFill>
                  <a:srgbClr val="31859C"/>
                </a:solidFill>
              </a:rPr>
              <a:t>(partie 4)</a:t>
            </a:r>
          </a:p>
          <a:p>
            <a:r>
              <a:rPr lang="fr-FR" dirty="0"/>
              <a:t>L’intrus </a:t>
            </a:r>
            <a:r>
              <a:rPr lang="fr-FR" dirty="0">
                <a:solidFill>
                  <a:srgbClr val="31859C"/>
                </a:solidFill>
              </a:rPr>
              <a:t>(partie 5)</a:t>
            </a:r>
          </a:p>
          <a:p>
            <a:r>
              <a:rPr lang="fr-FR" dirty="0"/>
              <a:t>Association d’idées </a:t>
            </a:r>
            <a:r>
              <a:rPr lang="fr-FR" dirty="0">
                <a:solidFill>
                  <a:srgbClr val="31859C"/>
                </a:solidFill>
              </a:rPr>
              <a:t>(partie 6)</a:t>
            </a:r>
          </a:p>
          <a:p>
            <a:r>
              <a:rPr lang="fr-FR" dirty="0"/>
              <a:t>Les contraires </a:t>
            </a:r>
            <a:r>
              <a:rPr lang="fr-FR" dirty="0">
                <a:solidFill>
                  <a:srgbClr val="31859C"/>
                </a:solidFill>
              </a:rPr>
              <a:t>(partie 7)</a:t>
            </a:r>
          </a:p>
          <a:p>
            <a:r>
              <a:rPr lang="fr-FR" dirty="0"/>
              <a:t>Une oreille attentive </a:t>
            </a:r>
            <a:r>
              <a:rPr lang="fr-FR" dirty="0">
                <a:solidFill>
                  <a:srgbClr val="31859C"/>
                </a:solidFill>
              </a:rPr>
              <a:t>(partie 8)</a:t>
            </a:r>
          </a:p>
        </p:txBody>
      </p:sp>
    </p:spTree>
    <p:extLst>
      <p:ext uri="{BB962C8B-B14F-4D97-AF65-F5344CB8AC3E}">
        <p14:creationId xmlns:p14="http://schemas.microsoft.com/office/powerpoint/2010/main" val="4212330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5EFEB3F-1FAA-4543-B6BA-87B9FBAA2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0390" y="385763"/>
            <a:ext cx="8691220" cy="5791200"/>
          </a:xfrm>
        </p:spPr>
      </p:pic>
    </p:spTree>
    <p:extLst>
      <p:ext uri="{BB962C8B-B14F-4D97-AF65-F5344CB8AC3E}">
        <p14:creationId xmlns:p14="http://schemas.microsoft.com/office/powerpoint/2010/main" val="3437896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79A5EEEC-447B-0B4D-B0AB-A5F68621AE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9744" y="778907"/>
            <a:ext cx="8035670" cy="5357113"/>
          </a:xfrm>
        </p:spPr>
      </p:pic>
    </p:spTree>
    <p:extLst>
      <p:ext uri="{BB962C8B-B14F-4D97-AF65-F5344CB8AC3E}">
        <p14:creationId xmlns:p14="http://schemas.microsoft.com/office/powerpoint/2010/main" val="2168865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AC85DCC1-2F26-274A-855C-9BC1C426A7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5481" y="777923"/>
            <a:ext cx="10075320" cy="4942610"/>
          </a:xfrm>
        </p:spPr>
      </p:pic>
    </p:spTree>
    <p:extLst>
      <p:ext uri="{BB962C8B-B14F-4D97-AF65-F5344CB8AC3E}">
        <p14:creationId xmlns:p14="http://schemas.microsoft.com/office/powerpoint/2010/main" val="1478432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Quelles sont les images qui vont ensemble ?</a:t>
            </a:r>
          </a:p>
        </p:txBody>
      </p:sp>
    </p:spTree>
    <p:extLst>
      <p:ext uri="{BB962C8B-B14F-4D97-AF65-F5344CB8AC3E}">
        <p14:creationId xmlns:p14="http://schemas.microsoft.com/office/powerpoint/2010/main" val="754771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75C6EE-6AC0-B946-B4FD-8CFE1F030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RÉPONSE :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23B290D0-0827-A943-98AF-98465004DC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899" y="1934807"/>
            <a:ext cx="6527007" cy="4351338"/>
          </a:xfrm>
        </p:spPr>
      </p:pic>
      <p:pic>
        <p:nvPicPr>
          <p:cNvPr id="7" name="Espace réservé du contenu 5">
            <a:extLst>
              <a:ext uri="{FF2B5EF4-FFF2-40B4-BE49-F238E27FC236}">
                <a16:creationId xmlns:a16="http://schemas.microsoft.com/office/drawing/2014/main" id="{08A02B5A-5153-6F4A-9C17-C12A471FC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109993">
            <a:off x="5336605" y="1630102"/>
            <a:ext cx="7710656" cy="378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670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était la troisième image ?</a:t>
            </a:r>
          </a:p>
        </p:txBody>
      </p:sp>
    </p:spTree>
    <p:extLst>
      <p:ext uri="{BB962C8B-B14F-4D97-AF65-F5344CB8AC3E}">
        <p14:creationId xmlns:p14="http://schemas.microsoft.com/office/powerpoint/2010/main" val="1578458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5EFEB3F-1FAA-4543-B6BA-87B9FBAA2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0390" y="767901"/>
            <a:ext cx="8691220" cy="5791200"/>
          </a:xfr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8012D493-115F-9548-ACC2-CBC949857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RÉPONSE :</a:t>
            </a:r>
          </a:p>
        </p:txBody>
      </p:sp>
    </p:spTree>
    <p:extLst>
      <p:ext uri="{BB962C8B-B14F-4D97-AF65-F5344CB8AC3E}">
        <p14:creationId xmlns:p14="http://schemas.microsoft.com/office/powerpoint/2010/main" val="1160478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Trouver deux autres choses que l’on peut mettre aux mains ?</a:t>
            </a:r>
          </a:p>
        </p:txBody>
      </p:sp>
    </p:spTree>
    <p:extLst>
      <p:ext uri="{BB962C8B-B14F-4D97-AF65-F5344CB8AC3E}">
        <p14:creationId xmlns:p14="http://schemas.microsoft.com/office/powerpoint/2010/main" val="140984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3C8B99-0D21-C64A-9013-A55C7614B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2ED12A-39AC-C24F-A0A1-A2B6C9BEB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1014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59B92158-5FAD-B045-9014-69E8859F8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2633" y="384999"/>
            <a:ext cx="6263345" cy="6078567"/>
          </a:xfrm>
        </p:spPr>
      </p:pic>
    </p:spTree>
    <p:extLst>
      <p:ext uri="{BB962C8B-B14F-4D97-AF65-F5344CB8AC3E}">
        <p14:creationId xmlns:p14="http://schemas.microsoft.com/office/powerpoint/2010/main" val="1333763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637ABB5-5FC0-5A40-8824-FE47C03125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3265" y="0"/>
            <a:ext cx="8420669" cy="6349130"/>
          </a:xfrm>
        </p:spPr>
      </p:pic>
    </p:spTree>
    <p:extLst>
      <p:ext uri="{BB962C8B-B14F-4D97-AF65-F5344CB8AC3E}">
        <p14:creationId xmlns:p14="http://schemas.microsoft.com/office/powerpoint/2010/main" val="2579263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03E9E17-752E-B04E-B5A3-15D9F4E311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6915" y="334481"/>
            <a:ext cx="8787540" cy="5856130"/>
          </a:xfrm>
        </p:spPr>
      </p:pic>
    </p:spTree>
    <p:extLst>
      <p:ext uri="{BB962C8B-B14F-4D97-AF65-F5344CB8AC3E}">
        <p14:creationId xmlns:p14="http://schemas.microsoft.com/office/powerpoint/2010/main" val="2227390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Quelles sont les images qui vont ensemble ?</a:t>
            </a:r>
          </a:p>
        </p:txBody>
      </p:sp>
    </p:spTree>
    <p:extLst>
      <p:ext uri="{BB962C8B-B14F-4D97-AF65-F5344CB8AC3E}">
        <p14:creationId xmlns:p14="http://schemas.microsoft.com/office/powerpoint/2010/main" val="1282123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75C6EE-6AC0-B946-B4FD-8CFE1F030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0689" y="365124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RÉPONSE :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13D6445F-E7BB-FD47-A379-AB3E054B05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6417" y="1921159"/>
            <a:ext cx="6529493" cy="4351338"/>
          </a:xfrm>
        </p:spPr>
      </p:pic>
      <p:pic>
        <p:nvPicPr>
          <p:cNvPr id="9" name="Espace réservé du contenu 4">
            <a:extLst>
              <a:ext uri="{FF2B5EF4-FFF2-40B4-BE49-F238E27FC236}">
                <a16:creationId xmlns:a16="http://schemas.microsoft.com/office/drawing/2014/main" id="{8CBADC8A-4640-2B4C-BCF1-25996A6A20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85" r="22352" b="10826"/>
          <a:stretch/>
        </p:blipFill>
        <p:spPr>
          <a:xfrm>
            <a:off x="6745599" y="1027905"/>
            <a:ext cx="4594579" cy="566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64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était la troisième image ?</a:t>
            </a:r>
          </a:p>
        </p:txBody>
      </p:sp>
    </p:spTree>
    <p:extLst>
      <p:ext uri="{BB962C8B-B14F-4D97-AF65-F5344CB8AC3E}">
        <p14:creationId xmlns:p14="http://schemas.microsoft.com/office/powerpoint/2010/main" val="149460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8012D493-115F-9548-ACC2-CBC949857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RÉPONSE :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00A288AB-A178-1A4B-9CCC-626F3270EC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4194" y="1825625"/>
            <a:ext cx="4483611" cy="4351338"/>
          </a:xfrm>
        </p:spPr>
      </p:pic>
    </p:spTree>
    <p:extLst>
      <p:ext uri="{BB962C8B-B14F-4D97-AF65-F5344CB8AC3E}">
        <p14:creationId xmlns:p14="http://schemas.microsoft.com/office/powerpoint/2010/main" val="32866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Trouver deux autres choses que l’on peut mettre aux pieds ?</a:t>
            </a:r>
          </a:p>
        </p:txBody>
      </p:sp>
    </p:spTree>
    <p:extLst>
      <p:ext uri="{BB962C8B-B14F-4D97-AF65-F5344CB8AC3E}">
        <p14:creationId xmlns:p14="http://schemas.microsoft.com/office/powerpoint/2010/main" val="3078430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3C8B99-0D21-C64A-9013-A55C7614B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2ED12A-39AC-C24F-A0A1-A2B6C9BEB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5988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7FA5132-5E40-434D-B2AD-B3097559D4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2100" y="242888"/>
            <a:ext cx="8901112" cy="5934075"/>
          </a:xfrm>
        </p:spPr>
      </p:pic>
    </p:spTree>
    <p:extLst>
      <p:ext uri="{BB962C8B-B14F-4D97-AF65-F5344CB8AC3E}">
        <p14:creationId xmlns:p14="http://schemas.microsoft.com/office/powerpoint/2010/main" val="27085819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652B9F47-7311-E848-84EF-75855B43D8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65981"/>
          <a:stretch/>
        </p:blipFill>
        <p:spPr>
          <a:xfrm rot="16200000">
            <a:off x="4897837" y="-934222"/>
            <a:ext cx="2317341" cy="9536718"/>
          </a:xfrm>
        </p:spPr>
      </p:pic>
    </p:spTree>
    <p:extLst>
      <p:ext uri="{BB962C8B-B14F-4D97-AF65-F5344CB8AC3E}">
        <p14:creationId xmlns:p14="http://schemas.microsoft.com/office/powerpoint/2010/main" val="15400319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683E3D8-2523-FD43-B99E-8AB0AC6B47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6711" y="456583"/>
            <a:ext cx="6033911" cy="6033911"/>
          </a:xfrm>
        </p:spPr>
      </p:pic>
    </p:spTree>
    <p:extLst>
      <p:ext uri="{BB962C8B-B14F-4D97-AF65-F5344CB8AC3E}">
        <p14:creationId xmlns:p14="http://schemas.microsoft.com/office/powerpoint/2010/main" val="2156981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Quelles sont les images qui vont ensemble ?</a:t>
            </a:r>
          </a:p>
        </p:txBody>
      </p:sp>
    </p:spTree>
    <p:extLst>
      <p:ext uri="{BB962C8B-B14F-4D97-AF65-F5344CB8AC3E}">
        <p14:creationId xmlns:p14="http://schemas.microsoft.com/office/powerpoint/2010/main" val="12580482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75C6EE-6AC0-B946-B4FD-8CFE1F030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0689" y="365124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RÉPONSE :</a:t>
            </a:r>
          </a:p>
        </p:txBody>
      </p:sp>
      <p:pic>
        <p:nvPicPr>
          <p:cNvPr id="7" name="Espace réservé du contenu 5">
            <a:extLst>
              <a:ext uri="{FF2B5EF4-FFF2-40B4-BE49-F238E27FC236}">
                <a16:creationId xmlns:a16="http://schemas.microsoft.com/office/drawing/2014/main" id="{CF2D889F-7348-6149-9420-02976437B2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1067" y="1216553"/>
            <a:ext cx="4476044" cy="4476044"/>
          </a:xfrm>
        </p:spPr>
      </p:pic>
      <p:pic>
        <p:nvPicPr>
          <p:cNvPr id="10" name="Espace réservé du contenu 5">
            <a:extLst>
              <a:ext uri="{FF2B5EF4-FFF2-40B4-BE49-F238E27FC236}">
                <a16:creationId xmlns:a16="http://schemas.microsoft.com/office/drawing/2014/main" id="{4C15B292-9BDE-4B4E-A6D8-80D276B88C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5981"/>
          <a:stretch/>
        </p:blipFill>
        <p:spPr>
          <a:xfrm rot="16200000">
            <a:off x="5484860" y="1041510"/>
            <a:ext cx="2317341" cy="953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6211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était la troisième image ?</a:t>
            </a:r>
          </a:p>
        </p:txBody>
      </p:sp>
    </p:spTree>
    <p:extLst>
      <p:ext uri="{BB962C8B-B14F-4D97-AF65-F5344CB8AC3E}">
        <p14:creationId xmlns:p14="http://schemas.microsoft.com/office/powerpoint/2010/main" val="993595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8012D493-115F-9548-ACC2-CBC949857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RÉPONSE :</a:t>
            </a:r>
          </a:p>
        </p:txBody>
      </p:sp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FA3BFB02-17D2-7A46-BD56-68A88CD04F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54653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Trouver deux autres choses que l’on peut mettre dans un bol?</a:t>
            </a:r>
          </a:p>
        </p:txBody>
      </p:sp>
    </p:spTree>
    <p:extLst>
      <p:ext uri="{BB962C8B-B14F-4D97-AF65-F5344CB8AC3E}">
        <p14:creationId xmlns:p14="http://schemas.microsoft.com/office/powerpoint/2010/main" val="42905749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3C8B99-0D21-C64A-9013-A55C7614B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2ED12A-39AC-C24F-A0A1-A2B6C9BEB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750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6FF2C5DE-5B5E-F541-957A-C5B8282002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4642" y="970845"/>
            <a:ext cx="9358858" cy="4591138"/>
          </a:xfrm>
        </p:spPr>
      </p:pic>
    </p:spTree>
    <p:extLst>
      <p:ext uri="{BB962C8B-B14F-4D97-AF65-F5344CB8AC3E}">
        <p14:creationId xmlns:p14="http://schemas.microsoft.com/office/powerpoint/2010/main" val="36378283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3086116-C8EC-6A4A-A783-32BF14036F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0355" y="1188480"/>
            <a:ext cx="7367411" cy="4858220"/>
          </a:xfrm>
        </p:spPr>
      </p:pic>
    </p:spTree>
    <p:extLst>
      <p:ext uri="{BB962C8B-B14F-4D97-AF65-F5344CB8AC3E}">
        <p14:creationId xmlns:p14="http://schemas.microsoft.com/office/powerpoint/2010/main" val="28546565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ECB2B25-F7C5-CF45-BA7F-882316FD20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1777" y="509977"/>
            <a:ext cx="8896350" cy="5909255"/>
          </a:xfrm>
        </p:spPr>
      </p:pic>
    </p:spTree>
    <p:extLst>
      <p:ext uri="{BB962C8B-B14F-4D97-AF65-F5344CB8AC3E}">
        <p14:creationId xmlns:p14="http://schemas.microsoft.com/office/powerpoint/2010/main" val="12754560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Quelles sont les images qui vont ensemble ?</a:t>
            </a:r>
          </a:p>
        </p:txBody>
      </p:sp>
    </p:spTree>
    <p:extLst>
      <p:ext uri="{BB962C8B-B14F-4D97-AF65-F5344CB8AC3E}">
        <p14:creationId xmlns:p14="http://schemas.microsoft.com/office/powerpoint/2010/main" val="12329011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75C6EE-6AC0-B946-B4FD-8CFE1F030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0689" y="365124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RÉPONSE :</a:t>
            </a:r>
          </a:p>
        </p:txBody>
      </p:sp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ACCB6FEC-1DCE-724F-957A-7433F676DD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5732" y="2113932"/>
            <a:ext cx="5536105" cy="3677267"/>
          </a:xfrm>
        </p:spPr>
      </p:pic>
      <p:pic>
        <p:nvPicPr>
          <p:cNvPr id="9" name="Espace réservé du contenu 4">
            <a:extLst>
              <a:ext uri="{FF2B5EF4-FFF2-40B4-BE49-F238E27FC236}">
                <a16:creationId xmlns:a16="http://schemas.microsoft.com/office/drawing/2014/main" id="{90395766-E1AC-DF47-8FC4-FCA186002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1837" y="2231256"/>
            <a:ext cx="5398595" cy="355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296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était la troisième image ?</a:t>
            </a:r>
          </a:p>
        </p:txBody>
      </p:sp>
    </p:spTree>
    <p:extLst>
      <p:ext uri="{BB962C8B-B14F-4D97-AF65-F5344CB8AC3E}">
        <p14:creationId xmlns:p14="http://schemas.microsoft.com/office/powerpoint/2010/main" val="6393352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8012D493-115F-9548-ACC2-CBC949857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RÉPONSE :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18E67F2F-79BA-4A49-846B-8C13510C8B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0500" y="2350294"/>
            <a:ext cx="6731000" cy="3302000"/>
          </a:xfrm>
        </p:spPr>
      </p:pic>
    </p:spTree>
    <p:extLst>
      <p:ext uri="{BB962C8B-B14F-4D97-AF65-F5344CB8AC3E}">
        <p14:creationId xmlns:p14="http://schemas.microsoft.com/office/powerpoint/2010/main" val="38749454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Trouver deux choses utiles pour les yeux ?</a:t>
            </a:r>
          </a:p>
        </p:txBody>
      </p:sp>
    </p:spTree>
    <p:extLst>
      <p:ext uri="{BB962C8B-B14F-4D97-AF65-F5344CB8AC3E}">
        <p14:creationId xmlns:p14="http://schemas.microsoft.com/office/powerpoint/2010/main" val="35356994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3C8B99-0D21-C64A-9013-A55C7614B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2ED12A-39AC-C24F-A0A1-A2B6C9BEB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4397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35C9D3C-F51F-2C40-8A34-F9DDC00B54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4299" y="-257175"/>
            <a:ext cx="11677446" cy="7781005"/>
          </a:xfrm>
        </p:spPr>
      </p:pic>
      <p:pic>
        <p:nvPicPr>
          <p:cNvPr id="3" name="Espace réservé du contenu 4">
            <a:extLst>
              <a:ext uri="{FF2B5EF4-FFF2-40B4-BE49-F238E27FC236}">
                <a16:creationId xmlns:a16="http://schemas.microsoft.com/office/drawing/2014/main" id="{C9EDE1F5-6EA1-1A43-8B69-C8A6B49C1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0847"/>
            <a:ext cx="11677446" cy="7781005"/>
          </a:xfrm>
          <a:prstGeom prst="rect">
            <a:avLst/>
          </a:prstGeom>
        </p:spPr>
      </p:pic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1024385C-F23A-8E42-8B1D-DAEB798C3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677446" cy="778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7714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D1A44BB1-C5B8-104E-9B88-CDFF5ABAD2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5468" y="587295"/>
            <a:ext cx="8123762" cy="5405842"/>
          </a:xfrm>
        </p:spPr>
      </p:pic>
    </p:spTree>
    <p:extLst>
      <p:ext uri="{BB962C8B-B14F-4D97-AF65-F5344CB8AC3E}">
        <p14:creationId xmlns:p14="http://schemas.microsoft.com/office/powerpoint/2010/main" val="10765173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D05863C7-361F-F64B-A8BE-2A1B8A617B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656702" y="-426545"/>
            <a:ext cx="7518057" cy="7518057"/>
          </a:xfrm>
        </p:spPr>
      </p:pic>
    </p:spTree>
    <p:extLst>
      <p:ext uri="{BB962C8B-B14F-4D97-AF65-F5344CB8AC3E}">
        <p14:creationId xmlns:p14="http://schemas.microsoft.com/office/powerpoint/2010/main" val="25970871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Quelles sont les images qui vont ensemble ?</a:t>
            </a:r>
          </a:p>
        </p:txBody>
      </p:sp>
    </p:spTree>
    <p:extLst>
      <p:ext uri="{BB962C8B-B14F-4D97-AF65-F5344CB8AC3E}">
        <p14:creationId xmlns:p14="http://schemas.microsoft.com/office/powerpoint/2010/main" val="2000402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75C6EE-6AC0-B946-B4FD-8CFE1F030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0689" y="365124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RÉPONSE :</a:t>
            </a:r>
          </a:p>
        </p:txBody>
      </p:sp>
      <p:pic>
        <p:nvPicPr>
          <p:cNvPr id="7" name="Espace réservé du contenu 5">
            <a:extLst>
              <a:ext uri="{FF2B5EF4-FFF2-40B4-BE49-F238E27FC236}">
                <a16:creationId xmlns:a16="http://schemas.microsoft.com/office/drawing/2014/main" id="{C60B9658-BEF7-C849-987F-1F4FD1C8EC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3347" y="1690687"/>
            <a:ext cx="4766619" cy="4766619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0DE8C7-4ACD-FD48-91A7-62D89BEE4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Espace réservé du contenu 5">
            <a:extLst>
              <a:ext uri="{FF2B5EF4-FFF2-40B4-BE49-F238E27FC236}">
                <a16:creationId xmlns:a16="http://schemas.microsoft.com/office/drawing/2014/main" id="{FC05B1C1-5F94-0C4E-919A-4E3530F828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7111" y="1925149"/>
            <a:ext cx="6458465" cy="429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629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était la troisième image ?</a:t>
            </a:r>
          </a:p>
        </p:txBody>
      </p:sp>
    </p:spTree>
    <p:extLst>
      <p:ext uri="{BB962C8B-B14F-4D97-AF65-F5344CB8AC3E}">
        <p14:creationId xmlns:p14="http://schemas.microsoft.com/office/powerpoint/2010/main" val="6161370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8012D493-115F-9548-ACC2-CBC949857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RÉPONSE :</a:t>
            </a:r>
          </a:p>
        </p:txBody>
      </p:sp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E245BA45-73E5-2E45-85A3-3986E3915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0836" y="1825625"/>
            <a:ext cx="653032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807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Citer deux films, séries, émissions…</a:t>
            </a:r>
          </a:p>
        </p:txBody>
      </p:sp>
    </p:spTree>
    <p:extLst>
      <p:ext uri="{BB962C8B-B14F-4D97-AF65-F5344CB8AC3E}">
        <p14:creationId xmlns:p14="http://schemas.microsoft.com/office/powerpoint/2010/main" val="35953646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3C8B99-0D21-C64A-9013-A55C7614B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2ED12A-39AC-C24F-A0A1-A2B6C9BEB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9230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4F7D7D10-1470-BE48-A1FC-E3A982647C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9373" y="201895"/>
            <a:ext cx="9469566" cy="6299583"/>
          </a:xfrm>
        </p:spPr>
      </p:pic>
    </p:spTree>
    <p:extLst>
      <p:ext uri="{BB962C8B-B14F-4D97-AF65-F5344CB8AC3E}">
        <p14:creationId xmlns:p14="http://schemas.microsoft.com/office/powerpoint/2010/main" val="8761387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ADFCE8A-B07D-C845-A9DE-BBB3F8DFD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9697" y="380764"/>
            <a:ext cx="8304914" cy="6228686"/>
          </a:xfrm>
        </p:spPr>
      </p:pic>
    </p:spTree>
    <p:extLst>
      <p:ext uri="{BB962C8B-B14F-4D97-AF65-F5344CB8AC3E}">
        <p14:creationId xmlns:p14="http://schemas.microsoft.com/office/powerpoint/2010/main" val="9960763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5FDD7CC-5A62-1C44-873E-2DB4A88152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0010" y="484638"/>
            <a:ext cx="8708768" cy="5715129"/>
          </a:xfrm>
        </p:spPr>
      </p:pic>
    </p:spTree>
    <p:extLst>
      <p:ext uri="{BB962C8B-B14F-4D97-AF65-F5344CB8AC3E}">
        <p14:creationId xmlns:p14="http://schemas.microsoft.com/office/powerpoint/2010/main" val="22394791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Quelles sont les images qui vont ensemble ?</a:t>
            </a:r>
          </a:p>
        </p:txBody>
      </p:sp>
    </p:spTree>
    <p:extLst>
      <p:ext uri="{BB962C8B-B14F-4D97-AF65-F5344CB8AC3E}">
        <p14:creationId xmlns:p14="http://schemas.microsoft.com/office/powerpoint/2010/main" val="31110970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75C6EE-6AC0-B946-B4FD-8CFE1F030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0689" y="365124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RÉPONSE :</a:t>
            </a:r>
          </a:p>
        </p:txBody>
      </p:sp>
      <p:pic>
        <p:nvPicPr>
          <p:cNvPr id="9" name="Espace réservé du contenu 4">
            <a:extLst>
              <a:ext uri="{FF2B5EF4-FFF2-40B4-BE49-F238E27FC236}">
                <a16:creationId xmlns:a16="http://schemas.microsoft.com/office/drawing/2014/main" id="{DE6307B0-ABE9-7B42-AD5D-28C430F49A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4108" y="2087025"/>
            <a:ext cx="5524844" cy="3625679"/>
          </a:xfrm>
        </p:spPr>
      </p:pic>
      <p:pic>
        <p:nvPicPr>
          <p:cNvPr id="11" name="Espace réservé du contenu 4">
            <a:extLst>
              <a:ext uri="{FF2B5EF4-FFF2-40B4-BE49-F238E27FC236}">
                <a16:creationId xmlns:a16="http://schemas.microsoft.com/office/drawing/2014/main" id="{6F693CB5-F357-B540-A54C-8420087C3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114" y="1454128"/>
            <a:ext cx="7205162" cy="540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214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Quelle était la troisième image ?</a:t>
            </a:r>
          </a:p>
        </p:txBody>
      </p:sp>
    </p:spTree>
    <p:extLst>
      <p:ext uri="{BB962C8B-B14F-4D97-AF65-F5344CB8AC3E}">
        <p14:creationId xmlns:p14="http://schemas.microsoft.com/office/powerpoint/2010/main" val="9899751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8012D493-115F-9548-ACC2-CBC949857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RÉPONSE :</a:t>
            </a:r>
          </a:p>
        </p:txBody>
      </p:sp>
      <p:pic>
        <p:nvPicPr>
          <p:cNvPr id="6" name="Espace réservé du contenu 7">
            <a:extLst>
              <a:ext uri="{FF2B5EF4-FFF2-40B4-BE49-F238E27FC236}">
                <a16:creationId xmlns:a16="http://schemas.microsoft.com/office/drawing/2014/main" id="{D942D5F0-5F4E-3348-8910-DD059F85E3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7850" y="2020094"/>
            <a:ext cx="5956300" cy="3962400"/>
          </a:xfrm>
        </p:spPr>
      </p:pic>
    </p:spTree>
    <p:extLst>
      <p:ext uri="{BB962C8B-B14F-4D97-AF65-F5344CB8AC3E}">
        <p14:creationId xmlns:p14="http://schemas.microsoft.com/office/powerpoint/2010/main" val="6791344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C1B07-DC3A-6A4C-8260-AF07A69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037" y="2651125"/>
            <a:ext cx="8477250" cy="1325563"/>
          </a:xfrm>
        </p:spPr>
        <p:txBody>
          <a:bodyPr/>
          <a:lstStyle/>
          <a:p>
            <a:pPr algn="ctr"/>
            <a:r>
              <a:rPr lang="fr-FR" dirty="0"/>
              <a:t>Trouver un autre ustensile qui permet de se coiffer ?</a:t>
            </a:r>
          </a:p>
        </p:txBody>
      </p:sp>
    </p:spTree>
    <p:extLst>
      <p:ext uri="{BB962C8B-B14F-4D97-AF65-F5344CB8AC3E}">
        <p14:creationId xmlns:p14="http://schemas.microsoft.com/office/powerpoint/2010/main" val="9938799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261</Words>
  <Application>Microsoft Macintosh PowerPoint</Application>
  <PresentationFormat>Grand écran</PresentationFormat>
  <Paragraphs>42</Paragraphs>
  <Slides>57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57</vt:i4>
      </vt:variant>
    </vt:vector>
  </HeadingPairs>
  <TitlesOfParts>
    <vt:vector size="61" baseType="lpstr">
      <vt:lpstr>Arial</vt:lpstr>
      <vt:lpstr>Calibri</vt:lpstr>
      <vt:lpstr>Calibri Light</vt:lpstr>
      <vt:lpstr>Thème Office</vt:lpstr>
      <vt:lpstr>Présentation PowerPoint</vt:lpstr>
      <vt:lpstr> Travaille ta mémoire à court terme Par Inès Cléda J’imagINES</vt:lpstr>
      <vt:lpstr>Partie 6/8 Association d’idées</vt:lpstr>
      <vt:lpstr>Table des matières</vt:lpstr>
      <vt:lpstr>Présentation PowerPoint</vt:lpstr>
      <vt:lpstr>Présentation PowerPoint</vt:lpstr>
      <vt:lpstr>Présentation PowerPoint</vt:lpstr>
      <vt:lpstr>Quelles sont les images qui vont ensemble ?</vt:lpstr>
      <vt:lpstr>RÉPONSE :</vt:lpstr>
      <vt:lpstr>Quelle était la troisième image ?</vt:lpstr>
      <vt:lpstr>RÉPONSE :</vt:lpstr>
      <vt:lpstr>Trouver deux autres choses que l’on peut mettre aux mains ?</vt:lpstr>
      <vt:lpstr>Présentation PowerPoint</vt:lpstr>
      <vt:lpstr>Présentation PowerPoint</vt:lpstr>
      <vt:lpstr>Présentation PowerPoint</vt:lpstr>
      <vt:lpstr>Présentation PowerPoint</vt:lpstr>
      <vt:lpstr>Quelles sont les images qui vont ensemble ?</vt:lpstr>
      <vt:lpstr>RÉPONSE :</vt:lpstr>
      <vt:lpstr>Quelle était la troisième image ?</vt:lpstr>
      <vt:lpstr>RÉPONSE :</vt:lpstr>
      <vt:lpstr>Trouver deux autres choses que l’on peut mettre aux pieds ?</vt:lpstr>
      <vt:lpstr>Présentation PowerPoint</vt:lpstr>
      <vt:lpstr>Présentation PowerPoint</vt:lpstr>
      <vt:lpstr>Présentation PowerPoint</vt:lpstr>
      <vt:lpstr>Présentation PowerPoint</vt:lpstr>
      <vt:lpstr>Quelles sont les images qui vont ensemble ?</vt:lpstr>
      <vt:lpstr>RÉPONSE :</vt:lpstr>
      <vt:lpstr>Quelle était la troisième image ?</vt:lpstr>
      <vt:lpstr>RÉPONSE :</vt:lpstr>
      <vt:lpstr>Trouver deux autres choses que l’on peut mettre dans un bol?</vt:lpstr>
      <vt:lpstr>Présentation PowerPoint</vt:lpstr>
      <vt:lpstr>Présentation PowerPoint</vt:lpstr>
      <vt:lpstr>Présentation PowerPoint</vt:lpstr>
      <vt:lpstr>Présentation PowerPoint</vt:lpstr>
      <vt:lpstr>Quelles sont les images qui vont ensemble ?</vt:lpstr>
      <vt:lpstr>RÉPONSE :</vt:lpstr>
      <vt:lpstr>Quelle était la troisième image ?</vt:lpstr>
      <vt:lpstr>RÉPONSE :</vt:lpstr>
      <vt:lpstr>Trouver deux choses utiles pour les yeux ?</vt:lpstr>
      <vt:lpstr>Présentation PowerPoint</vt:lpstr>
      <vt:lpstr>Présentation PowerPoint</vt:lpstr>
      <vt:lpstr>Présentation PowerPoint</vt:lpstr>
      <vt:lpstr>Présentation PowerPoint</vt:lpstr>
      <vt:lpstr>Quelles sont les images qui vont ensemble ?</vt:lpstr>
      <vt:lpstr>RÉPONSE :</vt:lpstr>
      <vt:lpstr>Quelle était la troisième image ?</vt:lpstr>
      <vt:lpstr>RÉPONSE :</vt:lpstr>
      <vt:lpstr>Citer deux films, séries, émissions…</vt:lpstr>
      <vt:lpstr>Présentation PowerPoint</vt:lpstr>
      <vt:lpstr>Présentation PowerPoint</vt:lpstr>
      <vt:lpstr>Présentation PowerPoint</vt:lpstr>
      <vt:lpstr>Présentation PowerPoint</vt:lpstr>
      <vt:lpstr>Quelles sont les images qui vont ensemble ?</vt:lpstr>
      <vt:lpstr>RÉPONSE :</vt:lpstr>
      <vt:lpstr>Quelle était la troisième image ?</vt:lpstr>
      <vt:lpstr>RÉPONSE :</vt:lpstr>
      <vt:lpstr>Trouver un autre ustensile qui permet de se coiffer ?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Inès Cléda</dc:creator>
  <cp:lastModifiedBy>Inès Cléda</cp:lastModifiedBy>
  <cp:revision>4</cp:revision>
  <dcterms:created xsi:type="dcterms:W3CDTF">2020-04-24T10:22:11Z</dcterms:created>
  <dcterms:modified xsi:type="dcterms:W3CDTF">2020-04-24T10:52:07Z</dcterms:modified>
</cp:coreProperties>
</file>