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2"/>
    <p:sldId id="257" r:id="rId3"/>
    <p:sldId id="258" r:id="rId4"/>
    <p:sldId id="413" r:id="rId5"/>
    <p:sldId id="502" r:id="rId6"/>
    <p:sldId id="417" r:id="rId7"/>
    <p:sldId id="503" r:id="rId8"/>
    <p:sldId id="504" r:id="rId9"/>
    <p:sldId id="505" r:id="rId10"/>
    <p:sldId id="506" r:id="rId11"/>
    <p:sldId id="507" r:id="rId12"/>
    <p:sldId id="508" r:id="rId13"/>
    <p:sldId id="552" r:id="rId14"/>
    <p:sldId id="510" r:id="rId15"/>
    <p:sldId id="511" r:id="rId16"/>
    <p:sldId id="512" r:id="rId17"/>
    <p:sldId id="513" r:id="rId18"/>
    <p:sldId id="553" r:id="rId19"/>
    <p:sldId id="515" r:id="rId20"/>
    <p:sldId id="516" r:id="rId21"/>
    <p:sldId id="517" r:id="rId22"/>
    <p:sldId id="518" r:id="rId23"/>
    <p:sldId id="554" r:id="rId24"/>
    <p:sldId id="520" r:id="rId25"/>
    <p:sldId id="521" r:id="rId26"/>
    <p:sldId id="522" r:id="rId27"/>
    <p:sldId id="523" r:id="rId28"/>
    <p:sldId id="555" r:id="rId29"/>
    <p:sldId id="525" r:id="rId30"/>
    <p:sldId id="526" r:id="rId31"/>
    <p:sldId id="527" r:id="rId32"/>
    <p:sldId id="528" r:id="rId33"/>
    <p:sldId id="556" r:id="rId34"/>
    <p:sldId id="530" r:id="rId35"/>
    <p:sldId id="531" r:id="rId36"/>
    <p:sldId id="532" r:id="rId37"/>
    <p:sldId id="533" r:id="rId38"/>
    <p:sldId id="557" r:id="rId39"/>
    <p:sldId id="535" r:id="rId40"/>
    <p:sldId id="536" r:id="rId41"/>
    <p:sldId id="537" r:id="rId42"/>
    <p:sldId id="538" r:id="rId43"/>
    <p:sldId id="558" r:id="rId44"/>
    <p:sldId id="540" r:id="rId45"/>
    <p:sldId id="541" r:id="rId46"/>
    <p:sldId id="542" r:id="rId47"/>
    <p:sldId id="543" r:id="rId48"/>
    <p:sldId id="559" r:id="rId49"/>
    <p:sldId id="545" r:id="rId50"/>
    <p:sldId id="546" r:id="rId51"/>
    <p:sldId id="547" r:id="rId52"/>
    <p:sldId id="548" r:id="rId53"/>
    <p:sldId id="560" r:id="rId54"/>
    <p:sldId id="550" r:id="rId55"/>
    <p:sldId id="551" r:id="rId5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22"/>
    <p:restoredTop sz="94640"/>
  </p:normalViewPr>
  <p:slideViewPr>
    <p:cSldViewPr snapToGrid="0" snapToObjects="1">
      <p:cViewPr varScale="1">
        <p:scale>
          <a:sx n="99" d="100"/>
          <a:sy n="99" d="100"/>
        </p:scale>
        <p:origin x="20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D387D7-576B-9247-9A3C-EC66ADBCC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D4D2E75-6ADF-DC46-A4D0-32B658285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69CD9F-3158-5041-A3BC-DD1606917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56D6C0-1FA6-064E-9143-8C74BB0D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824512-E0C3-E346-983A-42207E8A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35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65FFDB-27B0-A54E-BD76-60012F714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99C64D-129B-4C41-82C1-79B7BD928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1D4C9B-264C-2646-94A2-200EC4092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890810-0BA3-DD48-8755-7975B9AF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A1D0C-6F7A-A440-9515-B13A4C07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172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4B30E-2191-6A45-B8FE-43C5F44CE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EE32FA-86DA-6942-9615-93AE51B4D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9BE279-C5FB-D744-931E-87488B44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4AB802-692D-9B43-AD03-7A88BF686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AE1F1E-AEEA-BD4B-AE25-13EBA780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44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A20C-C2E7-3A44-B49E-9A14EC76F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C0A4B8-48BE-504E-B4D2-588D5AD1F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A52131-C3DE-E041-8F33-1D00144EC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DB5217-64F8-5943-A1AF-7FB2579EB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07212E-5284-044F-AFE7-B624D647F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0C672D-8C2E-1742-9950-9AC84A9AA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16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BDF812-5C89-6D47-B25E-D1C0F26AA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138ECF-23DD-6849-B211-10C106D52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36AD9F-3C85-214C-A287-F70A50B52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D45157-2225-2A4E-8DFA-BFB72718B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2DE749-0037-4E45-8750-2BE043C80F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6BE812-6C3E-B842-AF0C-9C07CD5C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1B3A8CD-45E5-C14A-96A7-9FF6E7D69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2610E20-B8F5-8145-9C27-9E6C8132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654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C61C7-D77B-5D42-9F95-D5AB96FC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D822F6-0CD3-6645-AD25-F078F1BE7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1F7517-0FAC-F04D-822A-5804E12F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191812-7CBB-084D-9B8B-72603FF8A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5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72F0D5-2EE0-A142-B445-4C16D3265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5913B0A-AC05-6540-9581-71E19DADF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514491-C75A-3646-BC13-9AF6DF4D2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56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761B37-8C52-2149-9725-6411764A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E74A59-6160-8C44-B234-F4B55741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1FF0E2-1AD4-BA48-ACAD-146AF35A5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1B8885-8FFF-7246-B976-DFAA11FF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E92924-86F7-7943-B459-0AAA0A218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661210-4D4A-C74B-8269-F94A279A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5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1B05B-78D6-4E45-8146-8C4226F6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625EDEE-1873-CD4E-A913-B2CBC5B51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4C06D1-925F-4741-8991-6301C751B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D17BF5-D30F-2448-8C3B-97160492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5D1D33-F0EB-2540-A9D1-DC92CFD2D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E8E48C-0629-4849-836C-450F4EDB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56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3A911-6AD5-6A4A-92C0-8756B768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64DB04-F082-D745-B2AF-3983EFA21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19142E-5714-5A4C-943B-BB485DD24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0AFBBE-695D-5343-98E2-B4444E5E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A060B4-CEBF-8147-B847-699AD780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41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AE04A5E-EBFA-4E47-B4FC-D71AACAA1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2BACDD-EC29-DC4B-8120-B7C745527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F23B5-1CDE-C24B-B985-8315D4AC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5966F2-A0E6-5C47-8E1B-5450949D6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C243A1-5295-0041-A750-DDD004204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61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CBE6343-DD13-AA44-9E91-E2FBD1326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C38D34-BC9D-5942-9D5D-5AD52E38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311D8-7285-B641-9247-2B92CFA8C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7EA57-5180-4D47-ABAE-87369174E083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66AFAF-B30C-F64C-85F3-8E6E99F5C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855FA6-8546-6C44-ACC9-E4648A58F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BAAF1-FF2B-6B4A-AB5B-A16A03D01E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6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0202536-596A-F044-ADB6-F07DD8D06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523" y="0"/>
            <a:ext cx="11752477" cy="7043830"/>
          </a:xfrm>
        </p:spPr>
      </p:pic>
    </p:spTree>
    <p:extLst>
      <p:ext uri="{BB962C8B-B14F-4D97-AF65-F5344CB8AC3E}">
        <p14:creationId xmlns:p14="http://schemas.microsoft.com/office/powerpoint/2010/main" val="9333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53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7/8</a:t>
            </a:r>
            <a:br>
              <a:rPr lang="fr-FR" sz="8000" dirty="0"/>
            </a:br>
            <a:r>
              <a:rPr lang="fr-FR" sz="8000" dirty="0"/>
              <a:t>LES CONTRAIRES</a:t>
            </a:r>
          </a:p>
        </p:txBody>
      </p:sp>
    </p:spTree>
    <p:extLst>
      <p:ext uri="{BB962C8B-B14F-4D97-AF65-F5344CB8AC3E}">
        <p14:creationId xmlns:p14="http://schemas.microsoft.com/office/powerpoint/2010/main" val="365518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93348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786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MAIGRE</a:t>
            </a:r>
          </a:p>
        </p:txBody>
      </p:sp>
    </p:spTree>
    <p:extLst>
      <p:ext uri="{BB962C8B-B14F-4D97-AF65-F5344CB8AC3E}">
        <p14:creationId xmlns:p14="http://schemas.microsoft.com/office/powerpoint/2010/main" val="3731519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fruits</a:t>
            </a:r>
          </a:p>
        </p:txBody>
      </p:sp>
    </p:spTree>
    <p:extLst>
      <p:ext uri="{BB962C8B-B14F-4D97-AF65-F5344CB8AC3E}">
        <p14:creationId xmlns:p14="http://schemas.microsoft.com/office/powerpoint/2010/main" val="226414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79920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GROS</a:t>
            </a:r>
          </a:p>
        </p:txBody>
      </p:sp>
    </p:spTree>
    <p:extLst>
      <p:ext uri="{BB962C8B-B14F-4D97-AF65-F5344CB8AC3E}">
        <p14:creationId xmlns:p14="http://schemas.microsoft.com/office/powerpoint/2010/main" val="3694242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9924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FORT</a:t>
            </a:r>
          </a:p>
        </p:txBody>
      </p:sp>
    </p:spTree>
    <p:extLst>
      <p:ext uri="{BB962C8B-B14F-4D97-AF65-F5344CB8AC3E}">
        <p14:creationId xmlns:p14="http://schemas.microsoft.com/office/powerpoint/2010/main" val="1160006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véhicules</a:t>
            </a:r>
          </a:p>
        </p:txBody>
      </p:sp>
    </p:spTree>
    <p:extLst>
      <p:ext uri="{BB962C8B-B14F-4D97-AF65-F5344CB8AC3E}">
        <p14:creationId xmlns:p14="http://schemas.microsoft.com/office/powerpoint/2010/main" val="3093990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417061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FAIBLE</a:t>
            </a:r>
          </a:p>
        </p:txBody>
      </p:sp>
    </p:spTree>
    <p:extLst>
      <p:ext uri="{BB962C8B-B14F-4D97-AF65-F5344CB8AC3E}">
        <p14:creationId xmlns:p14="http://schemas.microsoft.com/office/powerpoint/2010/main" val="1167426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16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NAIN</a:t>
            </a:r>
          </a:p>
        </p:txBody>
      </p:sp>
    </p:spTree>
    <p:extLst>
      <p:ext uri="{BB962C8B-B14F-4D97-AF65-F5344CB8AC3E}">
        <p14:creationId xmlns:p14="http://schemas.microsoft.com/office/powerpoint/2010/main" val="2493973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boissons</a:t>
            </a:r>
          </a:p>
        </p:txBody>
      </p:sp>
    </p:spTree>
    <p:extLst>
      <p:ext uri="{BB962C8B-B14F-4D97-AF65-F5344CB8AC3E}">
        <p14:creationId xmlns:p14="http://schemas.microsoft.com/office/powerpoint/2010/main" val="578595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381857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GÉANT</a:t>
            </a:r>
          </a:p>
        </p:txBody>
      </p:sp>
    </p:spTree>
    <p:extLst>
      <p:ext uri="{BB962C8B-B14F-4D97-AF65-F5344CB8AC3E}">
        <p14:creationId xmlns:p14="http://schemas.microsoft.com/office/powerpoint/2010/main" val="35145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0828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ANGE</a:t>
            </a:r>
          </a:p>
        </p:txBody>
      </p:sp>
    </p:spTree>
    <p:extLst>
      <p:ext uri="{BB962C8B-B14F-4D97-AF65-F5344CB8AC3E}">
        <p14:creationId xmlns:p14="http://schemas.microsoft.com/office/powerpoint/2010/main" val="2334490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vêtements</a:t>
            </a:r>
          </a:p>
        </p:txBody>
      </p:sp>
    </p:spTree>
    <p:extLst>
      <p:ext uri="{BB962C8B-B14F-4D97-AF65-F5344CB8AC3E}">
        <p14:creationId xmlns:p14="http://schemas.microsoft.com/office/powerpoint/2010/main" val="276010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1272036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DIABLE/DÉMON</a:t>
            </a:r>
          </a:p>
        </p:txBody>
      </p:sp>
    </p:spTree>
    <p:extLst>
      <p:ext uri="{BB962C8B-B14F-4D97-AF65-F5344CB8AC3E}">
        <p14:creationId xmlns:p14="http://schemas.microsoft.com/office/powerpoint/2010/main" val="4114724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476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LAID</a:t>
            </a:r>
          </a:p>
        </p:txBody>
      </p:sp>
    </p:spTree>
    <p:extLst>
      <p:ext uri="{BB962C8B-B14F-4D97-AF65-F5344CB8AC3E}">
        <p14:creationId xmlns:p14="http://schemas.microsoft.com/office/powerpoint/2010/main" val="1392847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couleurs</a:t>
            </a:r>
          </a:p>
        </p:txBody>
      </p:sp>
    </p:spTree>
    <p:extLst>
      <p:ext uri="{BB962C8B-B14F-4D97-AF65-F5344CB8AC3E}">
        <p14:creationId xmlns:p14="http://schemas.microsoft.com/office/powerpoint/2010/main" val="210620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230467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BEAU</a:t>
            </a:r>
          </a:p>
        </p:txBody>
      </p:sp>
    </p:spTree>
    <p:extLst>
      <p:ext uri="{BB962C8B-B14F-4D97-AF65-F5344CB8AC3E}">
        <p14:creationId xmlns:p14="http://schemas.microsoft.com/office/powerpoint/2010/main" val="3596608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407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GRAND</a:t>
            </a:r>
          </a:p>
        </p:txBody>
      </p:sp>
    </p:spTree>
    <p:extLst>
      <p:ext uri="{BB962C8B-B14F-4D97-AF65-F5344CB8AC3E}">
        <p14:creationId xmlns:p14="http://schemas.microsoft.com/office/powerpoint/2010/main" val="2244781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fleurs</a:t>
            </a:r>
          </a:p>
        </p:txBody>
      </p:sp>
    </p:spTree>
    <p:extLst>
      <p:ext uri="{BB962C8B-B14F-4D97-AF65-F5344CB8AC3E}">
        <p14:creationId xmlns:p14="http://schemas.microsoft.com/office/powerpoint/2010/main" val="9469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3955067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PETIT</a:t>
            </a:r>
          </a:p>
        </p:txBody>
      </p:sp>
    </p:spTree>
    <p:extLst>
      <p:ext uri="{BB962C8B-B14F-4D97-AF65-F5344CB8AC3E}">
        <p14:creationId xmlns:p14="http://schemas.microsoft.com/office/powerpoint/2010/main" val="2077132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0313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GENTIL</a:t>
            </a:r>
          </a:p>
        </p:txBody>
      </p:sp>
    </p:spTree>
    <p:extLst>
      <p:ext uri="{BB962C8B-B14F-4D97-AF65-F5344CB8AC3E}">
        <p14:creationId xmlns:p14="http://schemas.microsoft.com/office/powerpoint/2010/main" val="23710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pays</a:t>
            </a:r>
          </a:p>
        </p:txBody>
      </p:sp>
    </p:spTree>
    <p:extLst>
      <p:ext uri="{BB962C8B-B14F-4D97-AF65-F5344CB8AC3E}">
        <p14:creationId xmlns:p14="http://schemas.microsoft.com/office/powerpoint/2010/main" val="3068554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469786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MÉCHANT</a:t>
            </a:r>
          </a:p>
        </p:txBody>
      </p:sp>
    </p:spTree>
    <p:extLst>
      <p:ext uri="{BB962C8B-B14F-4D97-AF65-F5344CB8AC3E}">
        <p14:creationId xmlns:p14="http://schemas.microsoft.com/office/powerpoint/2010/main" val="1553636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788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BLANC</a:t>
            </a:r>
          </a:p>
        </p:txBody>
      </p:sp>
    </p:spTree>
    <p:extLst>
      <p:ext uri="{BB962C8B-B14F-4D97-AF65-F5344CB8AC3E}">
        <p14:creationId xmlns:p14="http://schemas.microsoft.com/office/powerpoint/2010/main" val="4573476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couleurs</a:t>
            </a:r>
          </a:p>
        </p:txBody>
      </p:sp>
    </p:spTree>
    <p:extLst>
      <p:ext uri="{BB962C8B-B14F-4D97-AF65-F5344CB8AC3E}">
        <p14:creationId xmlns:p14="http://schemas.microsoft.com/office/powerpoint/2010/main" val="17718544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24971440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NOIR</a:t>
            </a:r>
          </a:p>
        </p:txBody>
      </p:sp>
    </p:spTree>
    <p:extLst>
      <p:ext uri="{BB962C8B-B14F-4D97-AF65-F5344CB8AC3E}">
        <p14:creationId xmlns:p14="http://schemas.microsoft.com/office/powerpoint/2010/main" val="2504348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7844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VIEUX</a:t>
            </a:r>
          </a:p>
        </p:txBody>
      </p:sp>
    </p:spTree>
    <p:extLst>
      <p:ext uri="{BB962C8B-B14F-4D97-AF65-F5344CB8AC3E}">
        <p14:creationId xmlns:p14="http://schemas.microsoft.com/office/powerpoint/2010/main" val="8308773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jouets</a:t>
            </a:r>
          </a:p>
        </p:txBody>
      </p:sp>
    </p:spTree>
    <p:extLst>
      <p:ext uri="{BB962C8B-B14F-4D97-AF65-F5344CB8AC3E}">
        <p14:creationId xmlns:p14="http://schemas.microsoft.com/office/powerpoint/2010/main" val="833187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9684905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JEUNE</a:t>
            </a:r>
          </a:p>
        </p:txBody>
      </p:sp>
    </p:spTree>
    <p:extLst>
      <p:ext uri="{BB962C8B-B14F-4D97-AF65-F5344CB8AC3E}">
        <p14:creationId xmlns:p14="http://schemas.microsoft.com/office/powerpoint/2010/main" val="19579352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5773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0" y="1779374"/>
            <a:ext cx="10301287" cy="3383564"/>
          </a:xfrm>
        </p:spPr>
        <p:txBody>
          <a:bodyPr>
            <a:normAutofit/>
          </a:bodyPr>
          <a:lstStyle/>
          <a:p>
            <a:pPr algn="ctr"/>
            <a:r>
              <a:rPr lang="fr-FR" sz="19900" dirty="0"/>
              <a:t>RICHE</a:t>
            </a:r>
          </a:p>
        </p:txBody>
      </p:sp>
    </p:spTree>
    <p:extLst>
      <p:ext uri="{BB962C8B-B14F-4D97-AF65-F5344CB8AC3E}">
        <p14:creationId xmlns:p14="http://schemas.microsoft.com/office/powerpoint/2010/main" val="3661469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meubles</a:t>
            </a:r>
          </a:p>
        </p:txBody>
      </p:sp>
    </p:spTree>
    <p:extLst>
      <p:ext uri="{BB962C8B-B14F-4D97-AF65-F5344CB8AC3E}">
        <p14:creationId xmlns:p14="http://schemas.microsoft.com/office/powerpoint/2010/main" val="3393608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 est le contraire du mot lu précédemment ?</a:t>
            </a:r>
          </a:p>
        </p:txBody>
      </p:sp>
    </p:spTree>
    <p:extLst>
      <p:ext uri="{BB962C8B-B14F-4D97-AF65-F5344CB8AC3E}">
        <p14:creationId xmlns:p14="http://schemas.microsoft.com/office/powerpoint/2010/main" val="10380087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RÉPONSE : PAUVRE</a:t>
            </a:r>
          </a:p>
        </p:txBody>
      </p:sp>
    </p:spTree>
    <p:extLst>
      <p:ext uri="{BB962C8B-B14F-4D97-AF65-F5344CB8AC3E}">
        <p14:creationId xmlns:p14="http://schemas.microsoft.com/office/powerpoint/2010/main" val="39662129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https://</a:t>
            </a:r>
            <a:r>
              <a:rPr lang="fr-FR" dirty="0" err="1"/>
              <a:t>jimagines.blog</a:t>
            </a:r>
            <a:r>
              <a:rPr lang="fr-FR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9546127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243</Words>
  <Application>Microsoft Macintosh PowerPoint</Application>
  <PresentationFormat>Grand écran</PresentationFormat>
  <Paragraphs>52</Paragraphs>
  <Slides>55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Thème Office</vt:lpstr>
      <vt:lpstr>Présentation PowerPoint</vt:lpstr>
      <vt:lpstr> Travaille ta mémoire à court terme Par Inès Cléda J’imagINES</vt:lpstr>
      <vt:lpstr>Partie 7/8 LES CONTRAIRES</vt:lpstr>
      <vt:lpstr>Table des matières</vt:lpstr>
      <vt:lpstr>Présentation PowerPoint</vt:lpstr>
      <vt:lpstr>MAIGRE</vt:lpstr>
      <vt:lpstr>Citer deux fruits</vt:lpstr>
      <vt:lpstr>Quel est le contraire du mot lu précédemment ?</vt:lpstr>
      <vt:lpstr>RÉPONSE : GROS</vt:lpstr>
      <vt:lpstr>Présentation PowerPoint</vt:lpstr>
      <vt:lpstr>FORT</vt:lpstr>
      <vt:lpstr>Citer deux véhicules</vt:lpstr>
      <vt:lpstr>Quel est le contraire du mot lu précédemment ?</vt:lpstr>
      <vt:lpstr>RÉPONSE : FAIBLE</vt:lpstr>
      <vt:lpstr>Présentation PowerPoint</vt:lpstr>
      <vt:lpstr>NAIN</vt:lpstr>
      <vt:lpstr>Citer deux boissons</vt:lpstr>
      <vt:lpstr>Quel est le contraire du mot lu précédemment ?</vt:lpstr>
      <vt:lpstr>RÉPONSE : GÉANT</vt:lpstr>
      <vt:lpstr>Présentation PowerPoint</vt:lpstr>
      <vt:lpstr>ANGE</vt:lpstr>
      <vt:lpstr>Citer deux vêtements</vt:lpstr>
      <vt:lpstr>Quel est le contraire du mot lu précédemment ?</vt:lpstr>
      <vt:lpstr>RÉPONSE : DIABLE/DÉMON</vt:lpstr>
      <vt:lpstr>Présentation PowerPoint</vt:lpstr>
      <vt:lpstr>LAID</vt:lpstr>
      <vt:lpstr>Citer deux couleurs</vt:lpstr>
      <vt:lpstr>Quel est le contraire du mot lu précédemment ?</vt:lpstr>
      <vt:lpstr>RÉPONSE : BEAU</vt:lpstr>
      <vt:lpstr>Présentation PowerPoint</vt:lpstr>
      <vt:lpstr>GRAND</vt:lpstr>
      <vt:lpstr>Citer deux fleurs</vt:lpstr>
      <vt:lpstr>Quel est le contraire du mot lu précédemment ?</vt:lpstr>
      <vt:lpstr>RÉPONSE : PETIT</vt:lpstr>
      <vt:lpstr>Présentation PowerPoint</vt:lpstr>
      <vt:lpstr>GENTIL</vt:lpstr>
      <vt:lpstr>Citer deux pays</vt:lpstr>
      <vt:lpstr>Quel est le contraire du mot lu précédemment ?</vt:lpstr>
      <vt:lpstr>RÉPONSE : MÉCHANT</vt:lpstr>
      <vt:lpstr>Présentation PowerPoint</vt:lpstr>
      <vt:lpstr>BLANC</vt:lpstr>
      <vt:lpstr>Citer deux couleurs</vt:lpstr>
      <vt:lpstr>Quel est le contraire du mot lu précédemment ?</vt:lpstr>
      <vt:lpstr>RÉPONSE : NOIR</vt:lpstr>
      <vt:lpstr>Présentation PowerPoint</vt:lpstr>
      <vt:lpstr>VIEUX</vt:lpstr>
      <vt:lpstr>Citer deux jouets</vt:lpstr>
      <vt:lpstr>Quel est le contraire du mot lu précédemment ?</vt:lpstr>
      <vt:lpstr>RÉPONSE : JEUNE</vt:lpstr>
      <vt:lpstr>Présentation PowerPoint</vt:lpstr>
      <vt:lpstr>RICHE</vt:lpstr>
      <vt:lpstr>Citer deux meubles</vt:lpstr>
      <vt:lpstr>Quel est le contraire du mot lu précédemment ?</vt:lpstr>
      <vt:lpstr>RÉPONSE : PAUVRE</vt:lpstr>
      <vt:lpstr>https://jimagines.blog/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Cléda</dc:creator>
  <cp:lastModifiedBy>Inès Cléda</cp:lastModifiedBy>
  <cp:revision>5</cp:revision>
  <dcterms:created xsi:type="dcterms:W3CDTF">2020-04-24T10:50:08Z</dcterms:created>
  <dcterms:modified xsi:type="dcterms:W3CDTF">2020-04-24T12:44:41Z</dcterms:modified>
</cp:coreProperties>
</file>