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2"/>
    <p:sldId id="257" r:id="rId3"/>
    <p:sldId id="258" r:id="rId4"/>
    <p:sldId id="413" r:id="rId5"/>
    <p:sldId id="502" r:id="rId6"/>
    <p:sldId id="552" r:id="rId7"/>
    <p:sldId id="553" r:id="rId8"/>
    <p:sldId id="554" r:id="rId9"/>
    <p:sldId id="555" r:id="rId10"/>
    <p:sldId id="556" r:id="rId11"/>
    <p:sldId id="557" r:id="rId12"/>
    <p:sldId id="558" r:id="rId13"/>
    <p:sldId id="559" r:id="rId14"/>
    <p:sldId id="560" r:id="rId15"/>
    <p:sldId id="561" r:id="rId16"/>
    <p:sldId id="562" r:id="rId17"/>
    <p:sldId id="563" r:id="rId18"/>
    <p:sldId id="564" r:id="rId19"/>
    <p:sldId id="565" r:id="rId20"/>
    <p:sldId id="566" r:id="rId21"/>
    <p:sldId id="567" r:id="rId22"/>
    <p:sldId id="568" r:id="rId23"/>
    <p:sldId id="569" r:id="rId24"/>
    <p:sldId id="570" r:id="rId25"/>
    <p:sldId id="571" r:id="rId26"/>
    <p:sldId id="572" r:id="rId27"/>
    <p:sldId id="573" r:id="rId28"/>
    <p:sldId id="574" r:id="rId29"/>
    <p:sldId id="575" r:id="rId30"/>
    <p:sldId id="576" r:id="rId31"/>
    <p:sldId id="577" r:id="rId32"/>
    <p:sldId id="578" r:id="rId33"/>
    <p:sldId id="579" r:id="rId34"/>
    <p:sldId id="580" r:id="rId35"/>
    <p:sldId id="581" r:id="rId36"/>
    <p:sldId id="583" r:id="rId37"/>
    <p:sldId id="582" r:id="rId38"/>
    <p:sldId id="584" r:id="rId39"/>
    <p:sldId id="585" r:id="rId40"/>
    <p:sldId id="586" r:id="rId41"/>
    <p:sldId id="587" r:id="rId42"/>
    <p:sldId id="588" r:id="rId43"/>
    <p:sldId id="589" r:id="rId44"/>
    <p:sldId id="590" r:id="rId45"/>
    <p:sldId id="591" r:id="rId46"/>
    <p:sldId id="592" r:id="rId47"/>
    <p:sldId id="593" r:id="rId48"/>
    <p:sldId id="594" r:id="rId49"/>
    <p:sldId id="595" r:id="rId50"/>
    <p:sldId id="596" r:id="rId51"/>
    <p:sldId id="597" r:id="rId52"/>
    <p:sldId id="598" r:id="rId53"/>
    <p:sldId id="599" r:id="rId54"/>
    <p:sldId id="600" r:id="rId55"/>
    <p:sldId id="601" r:id="rId56"/>
    <p:sldId id="602" r:id="rId57"/>
    <p:sldId id="603" r:id="rId58"/>
    <p:sldId id="604" r:id="rId59"/>
    <p:sldId id="605" r:id="rId60"/>
    <p:sldId id="606" r:id="rId61"/>
    <p:sldId id="607" r:id="rId62"/>
    <p:sldId id="608" r:id="rId63"/>
    <p:sldId id="609" r:id="rId64"/>
    <p:sldId id="610" r:id="rId65"/>
    <p:sldId id="551" r:id="rId6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45"/>
    <p:restoredTop sz="94640"/>
  </p:normalViewPr>
  <p:slideViewPr>
    <p:cSldViewPr snapToGrid="0" snapToObjects="1">
      <p:cViewPr varScale="1">
        <p:scale>
          <a:sx n="113" d="100"/>
          <a:sy n="113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CF880-54BA-8142-A696-6BC7EBE4B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2621DD-5567-4742-ABB9-EFD4E1347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8582C5-890F-9947-B5EE-F5C9E3979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A488E5-525F-FB4B-ABBB-BCD42D4E4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3EA369-657B-F640-9013-649CABDDB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64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8CA99-51C8-4844-B4A4-7910BA71E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AC403D-9327-0146-AA7B-CCCBB285C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43C771-C67A-AD46-B531-CC126244C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4E77AB-A49F-EC43-82B2-D4A03D3E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A4E254-56A3-A446-8B75-9B99AC24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218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B9CC-DA44-6744-8E81-6BC9FDFA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E574AF-5805-2A44-AAF1-2C444B356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4893E6-200B-474A-9FE4-EC96C4138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938CC3-E5F2-124F-8149-786C27F7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4B8B33-84D1-AA4D-8353-C0F9AFFD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88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B4732-62AE-5D44-8394-8F9BDE84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2B1F3F-E706-1548-93E0-3980003FA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2D8E39-9C6B-9F46-9BD9-2FEA39D65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7EEA46-C237-144D-8AEB-903B61FA1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C61685-A4E7-A142-89CF-41FAFFBE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33B8F3-3EC9-0941-90DC-706A56AE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81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3E2D1-37CB-044E-9769-BD8FB86D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BA1C91-A809-554F-B578-FA4BAC817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18728C-D608-3547-9676-0E593714D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313B6B-E65B-234F-9D79-525D4D9E4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523F11E-E079-4D4B-B274-77E1C4AF3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71F951-DCA2-714D-B6BB-6FDA0D6F6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6ECAA28-F5D9-F941-8366-E325250EC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554A01-EE66-4E4E-B48B-EADA0DFB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7423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EACDE3-F4BB-D940-9BD5-7574DB3FE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0842B5-5733-8E4E-BD2C-5F53014B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2F68858-3512-B84E-BB39-985EC0A3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81ADE8-6BD0-E448-A5BE-1BCEA44F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42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5BAD600-49DD-CC42-9741-ABA781A90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F4D7D-4BBA-1844-9225-CBAF895D7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A1217-F194-014F-BB12-76AE7D5C4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1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E6D1C-16B4-B54B-92CB-560FAFF42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3AA759-EC10-F34E-9BBB-6E37AA27D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897F1B-CC57-2D45-AACF-CF3B76432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AC68E1-CB02-D749-82CA-EFEC4AD0A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431A5B-C24E-664A-9684-9CC7D851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FAAA43-89D0-F641-816C-16CB7E4E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84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37F5BF-77F6-3D48-BFE0-C2E7D0399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50A5A3-127E-F84D-AF84-5870D89D6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2171A5-A72B-8A4A-8765-997B90F63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4E91D8F-EEFC-8842-B1DF-1A12E186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0DBE4A-03D0-1147-9277-7C2E79CCB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551D7C-85C5-FB49-AA3D-A00522539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220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7FC6E7-569E-B04A-82FF-1380EB738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44EF677-286E-6943-84E3-B0604E71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10CDF0-74DB-FE48-B0B1-2B90BE44C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B4A4FA-8BBE-9047-8F13-ED20F3D64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5B3D6C-C1E7-BF4B-9C06-1265EE78D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017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641353-495F-0849-9D9B-AFDE73B93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2262DA-3C00-9243-B06A-0B42C975D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3210F0-023E-9040-9B41-6B2F64F6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8939BD-8DAB-E547-9D60-DD49C2B9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52D35D-CC60-B345-9D4D-0261E17C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45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54A507-A8EC-5940-B38B-35C999830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938DAC-0CAA-1F45-99AB-DD6E8CD80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783683-9EE1-754E-96D3-13C1D7C79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E9F02-94CF-8242-972A-0AB9323EF1D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71140D-AB56-4D46-8B25-627C59AAFA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F84767-D520-F84F-AC44-31505C443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BB1A1-C414-4A4A-A602-12036E7FE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44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F7C5CF1-7474-B246-BDC9-5E2944FFEA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769" y="-309149"/>
            <a:ext cx="11958231" cy="7167149"/>
          </a:xfrm>
        </p:spPr>
      </p:pic>
    </p:spTree>
    <p:extLst>
      <p:ext uri="{BB962C8B-B14F-4D97-AF65-F5344CB8AC3E}">
        <p14:creationId xmlns:p14="http://schemas.microsoft.com/office/powerpoint/2010/main" val="367782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9397" y="724382"/>
            <a:ext cx="9797142" cy="4842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fr-FR" sz="7200" dirty="0"/>
            </a:br>
            <a:r>
              <a:rPr lang="fr-FR" sz="7200" dirty="0"/>
              <a:t>Travaille ta mémoire à court terme</a:t>
            </a:r>
            <a:br>
              <a:rPr lang="fr-FR" sz="7200" dirty="0"/>
            </a:br>
            <a:r>
              <a:rPr lang="fr-FR" dirty="0">
                <a:solidFill>
                  <a:srgbClr val="31859C"/>
                </a:solidFill>
              </a:rPr>
              <a:t>Par Inès Cléda</a:t>
            </a:r>
            <a:br>
              <a:rPr lang="fr-FR" dirty="0">
                <a:solidFill>
                  <a:srgbClr val="31859C"/>
                </a:solidFill>
              </a:rPr>
            </a:br>
            <a:r>
              <a:rPr lang="fr-FR" dirty="0">
                <a:solidFill>
                  <a:srgbClr val="31859C"/>
                </a:solidFill>
              </a:rPr>
              <a:t>J’</a:t>
            </a:r>
            <a:r>
              <a:rPr lang="fr-FR" dirty="0" err="1">
                <a:solidFill>
                  <a:srgbClr val="31859C"/>
                </a:solidFill>
              </a:rPr>
              <a:t>imagINES</a:t>
            </a:r>
            <a:endParaRPr lang="fr-FR" dirty="0">
              <a:solidFill>
                <a:srgbClr val="3185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3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3288A-40AB-8044-85B8-36E83D94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1157287"/>
            <a:ext cx="11296650" cy="3662363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Partie 8/8</a:t>
            </a:r>
            <a:br>
              <a:rPr lang="fr-FR" sz="8000" dirty="0"/>
            </a:br>
            <a:r>
              <a:rPr lang="fr-FR" sz="8000" dirty="0"/>
              <a:t>Une oreille attentive</a:t>
            </a:r>
          </a:p>
        </p:txBody>
      </p:sp>
    </p:spTree>
    <p:extLst>
      <p:ext uri="{BB962C8B-B14F-4D97-AF65-F5344CB8AC3E}">
        <p14:creationId xmlns:p14="http://schemas.microsoft.com/office/powerpoint/2010/main" val="3609740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catégories &amp; sous-catégories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(partie 1)</a:t>
            </a:r>
          </a:p>
          <a:p>
            <a:r>
              <a:rPr lang="fr-FR" dirty="0"/>
              <a:t>Qui est où ? </a:t>
            </a:r>
            <a:r>
              <a:rPr lang="fr-FR" dirty="0">
                <a:solidFill>
                  <a:srgbClr val="31859C"/>
                </a:solidFill>
              </a:rPr>
              <a:t>(partie 2)</a:t>
            </a:r>
          </a:p>
          <a:p>
            <a:r>
              <a:rPr lang="fr-FR" dirty="0"/>
              <a:t>Qui est-ce ? </a:t>
            </a:r>
            <a:r>
              <a:rPr lang="fr-FR" dirty="0">
                <a:solidFill>
                  <a:srgbClr val="31859C"/>
                </a:solidFill>
              </a:rPr>
              <a:t>(partie 3)</a:t>
            </a:r>
          </a:p>
          <a:p>
            <a:r>
              <a:rPr lang="fr-FR" dirty="0"/>
              <a:t>Le point commun </a:t>
            </a:r>
            <a:r>
              <a:rPr lang="fr-FR" dirty="0">
                <a:solidFill>
                  <a:srgbClr val="31859C"/>
                </a:solidFill>
              </a:rPr>
              <a:t>(partie 4)</a:t>
            </a:r>
          </a:p>
          <a:p>
            <a:r>
              <a:rPr lang="fr-FR" dirty="0"/>
              <a:t>L’intrus </a:t>
            </a:r>
            <a:r>
              <a:rPr lang="fr-FR" dirty="0">
                <a:solidFill>
                  <a:srgbClr val="31859C"/>
                </a:solidFill>
              </a:rPr>
              <a:t>(partie 5)</a:t>
            </a:r>
          </a:p>
          <a:p>
            <a:r>
              <a:rPr lang="fr-FR" dirty="0"/>
              <a:t>Association d’idées </a:t>
            </a:r>
            <a:r>
              <a:rPr lang="fr-FR" dirty="0">
                <a:solidFill>
                  <a:srgbClr val="31859C"/>
                </a:solidFill>
              </a:rPr>
              <a:t>(partie 6)</a:t>
            </a:r>
          </a:p>
          <a:p>
            <a:r>
              <a:rPr lang="fr-FR" dirty="0"/>
              <a:t>Les contraires </a:t>
            </a:r>
            <a:r>
              <a:rPr lang="fr-FR" dirty="0">
                <a:solidFill>
                  <a:srgbClr val="31859C"/>
                </a:solidFill>
              </a:rPr>
              <a:t>(partie 7)</a:t>
            </a:r>
          </a:p>
          <a:p>
            <a:r>
              <a:rPr lang="fr-FR" dirty="0"/>
              <a:t>Une oreille attentive </a:t>
            </a:r>
            <a:r>
              <a:rPr lang="fr-FR" dirty="0">
                <a:solidFill>
                  <a:srgbClr val="31859C"/>
                </a:solidFill>
              </a:rPr>
              <a:t>(partie 8)</a:t>
            </a:r>
          </a:p>
        </p:txBody>
      </p:sp>
    </p:spTree>
    <p:extLst>
      <p:ext uri="{BB962C8B-B14F-4D97-AF65-F5344CB8AC3E}">
        <p14:creationId xmlns:p14="http://schemas.microsoft.com/office/powerpoint/2010/main" val="399454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145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f_aspirateur_on.mp3">
            <a:hlinkClick r:id="" action="ppaction://media"/>
            <a:extLst>
              <a:ext uri="{FF2B5EF4-FFF2-40B4-BE49-F238E27FC236}">
                <a16:creationId xmlns:a16="http://schemas.microsoft.com/office/drawing/2014/main" id="{D63491B2-ADB1-794C-BDBD-F3493D6EF8E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14504" y="2552390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361916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f_chien_moyen_aboiements_02.mp3">
            <a:hlinkClick r:id="" action="ppaction://media"/>
            <a:extLst>
              <a:ext uri="{FF2B5EF4-FFF2-40B4-BE49-F238E27FC236}">
                <a16:creationId xmlns:a16="http://schemas.microsoft.com/office/drawing/2014/main" id="{82E30517-32CF-E145-9EE7-D0E6A2D0959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2751172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56766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f_cloche_vache.mp3">
            <a:hlinkClick r:id="" action="ppaction://media"/>
            <a:extLst>
              <a:ext uri="{FF2B5EF4-FFF2-40B4-BE49-F238E27FC236}">
                <a16:creationId xmlns:a16="http://schemas.microsoft.com/office/drawing/2014/main" id="{2019E25A-491E-E141-A08B-F272357DAE3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136070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 était le deuxième bruit entendu ?</a:t>
            </a:r>
          </a:p>
        </p:txBody>
      </p:sp>
    </p:spTree>
    <p:extLst>
      <p:ext uri="{BB962C8B-B14F-4D97-AF65-F5344CB8AC3E}">
        <p14:creationId xmlns:p14="http://schemas.microsoft.com/office/powerpoint/2010/main" val="224180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7A04B-1194-5246-8777-7C216183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RÉPONSE : LE CHIEN</a:t>
            </a:r>
          </a:p>
        </p:txBody>
      </p:sp>
      <p:pic>
        <p:nvPicPr>
          <p:cNvPr id="4" name="sf_chien_moyen_aboiements_02.mp3">
            <a:hlinkClick r:id="" action="ppaction://media"/>
            <a:extLst>
              <a:ext uri="{FF2B5EF4-FFF2-40B4-BE49-F238E27FC236}">
                <a16:creationId xmlns:a16="http://schemas.microsoft.com/office/drawing/2014/main" id="{4A2D5673-4946-AF4D-9E2E-108E6D3F9D2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1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Quels étaient les deux autres bruits ?</a:t>
            </a:r>
          </a:p>
        </p:txBody>
      </p:sp>
    </p:spTree>
    <p:extLst>
      <p:ext uri="{BB962C8B-B14F-4D97-AF65-F5344CB8AC3E}">
        <p14:creationId xmlns:p14="http://schemas.microsoft.com/office/powerpoint/2010/main" val="3773594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L’aspirateur et la cloche</a:t>
            </a:r>
          </a:p>
        </p:txBody>
      </p:sp>
    </p:spTree>
    <p:extLst>
      <p:ext uri="{BB962C8B-B14F-4D97-AF65-F5344CB8AC3E}">
        <p14:creationId xmlns:p14="http://schemas.microsoft.com/office/powerpoint/2010/main" val="2781861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E7BAC4C-9F89-6745-8203-8EBBCA57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2779782"/>
            <a:ext cx="10515600" cy="122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En quelle position se trouvait l’aspirateur ?</a:t>
            </a:r>
          </a:p>
        </p:txBody>
      </p:sp>
    </p:spTree>
    <p:extLst>
      <p:ext uri="{BB962C8B-B14F-4D97-AF65-F5344CB8AC3E}">
        <p14:creationId xmlns:p14="http://schemas.microsoft.com/office/powerpoint/2010/main" val="1898208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1</a:t>
            </a:r>
            <a:r>
              <a:rPr lang="fr-FR" sz="4000" baseline="30000" dirty="0"/>
              <a:t>ère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1786488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34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f_grenouilles_01.mp3">
            <a:hlinkClick r:id="" action="ppaction://media"/>
            <a:extLst>
              <a:ext uri="{FF2B5EF4-FFF2-40B4-BE49-F238E27FC236}">
                <a16:creationId xmlns:a16="http://schemas.microsoft.com/office/drawing/2014/main" id="{85978B1B-3019-2E48-B58D-C8FB08816D9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51898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f_chien_moyen_aboiements_02.mp3">
            <a:hlinkClick r:id="" action="ppaction://media"/>
            <a:extLst>
              <a:ext uri="{FF2B5EF4-FFF2-40B4-BE49-F238E27FC236}">
                <a16:creationId xmlns:a16="http://schemas.microsoft.com/office/drawing/2014/main" id="{53F0FD12-8828-2F47-84A7-111EB0419E6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309019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f_cheval_galop.mp3">
            <a:hlinkClick r:id="" action="ppaction://media"/>
            <a:extLst>
              <a:ext uri="{FF2B5EF4-FFF2-40B4-BE49-F238E27FC236}">
                <a16:creationId xmlns:a16="http://schemas.microsoft.com/office/drawing/2014/main" id="{81429278-F9EE-154A-9CDC-A5D530E8066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188640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 était le premier bruit entendu ?</a:t>
            </a:r>
          </a:p>
        </p:txBody>
      </p:sp>
    </p:spTree>
    <p:extLst>
      <p:ext uri="{BB962C8B-B14F-4D97-AF65-F5344CB8AC3E}">
        <p14:creationId xmlns:p14="http://schemas.microsoft.com/office/powerpoint/2010/main" val="1574867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7A04B-1194-5246-8777-7C216183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RÉPONSE : LA GRENOUILLE</a:t>
            </a:r>
          </a:p>
        </p:txBody>
      </p:sp>
      <p:pic>
        <p:nvPicPr>
          <p:cNvPr id="6" name="sf_grenouilles_01.mp3">
            <a:hlinkClick r:id="" action="ppaction://media"/>
            <a:extLst>
              <a:ext uri="{FF2B5EF4-FFF2-40B4-BE49-F238E27FC236}">
                <a16:creationId xmlns:a16="http://schemas.microsoft.com/office/drawing/2014/main" id="{72766805-E0FF-6C4E-AD26-9173E0E68C7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68827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Quels étaient les deux autres bruits ?</a:t>
            </a:r>
          </a:p>
        </p:txBody>
      </p:sp>
    </p:spTree>
    <p:extLst>
      <p:ext uri="{BB962C8B-B14F-4D97-AF65-F5344CB8AC3E}">
        <p14:creationId xmlns:p14="http://schemas.microsoft.com/office/powerpoint/2010/main" val="2776662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Le cheval au galop et le chien</a:t>
            </a:r>
          </a:p>
        </p:txBody>
      </p:sp>
    </p:spTree>
    <p:extLst>
      <p:ext uri="{BB962C8B-B14F-4D97-AF65-F5344CB8AC3E}">
        <p14:creationId xmlns:p14="http://schemas.microsoft.com/office/powerpoint/2010/main" val="3995238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E7BAC4C-9F89-6745-8203-8EBBCA57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2779782"/>
            <a:ext cx="10515600" cy="122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En quelle position se trouvait le chien ?</a:t>
            </a:r>
          </a:p>
        </p:txBody>
      </p:sp>
    </p:spTree>
    <p:extLst>
      <p:ext uri="{BB962C8B-B14F-4D97-AF65-F5344CB8AC3E}">
        <p14:creationId xmlns:p14="http://schemas.microsoft.com/office/powerpoint/2010/main" val="515571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2</a:t>
            </a:r>
            <a:r>
              <a:rPr lang="fr-FR" sz="4000" baseline="30000" dirty="0"/>
              <a:t>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2637669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371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rene_ambulance3-SF.mp3">
            <a:hlinkClick r:id="" action="ppaction://media"/>
            <a:extLst>
              <a:ext uri="{FF2B5EF4-FFF2-40B4-BE49-F238E27FC236}">
                <a16:creationId xmlns:a16="http://schemas.microsoft.com/office/drawing/2014/main" id="{245FF56B-2B70-F54F-B09A-3DF9CD86DC3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373377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F-Canard_colvert01.mp3">
            <a:hlinkClick r:id="" action="ppaction://media"/>
            <a:extLst>
              <a:ext uri="{FF2B5EF4-FFF2-40B4-BE49-F238E27FC236}">
                <a16:creationId xmlns:a16="http://schemas.microsoft.com/office/drawing/2014/main" id="{3CE2C579-3292-294D-B918-19B88A91981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56257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f_cloche_vache.mp3">
            <a:hlinkClick r:id="" action="ppaction://media"/>
            <a:extLst>
              <a:ext uri="{FF2B5EF4-FFF2-40B4-BE49-F238E27FC236}">
                <a16:creationId xmlns:a16="http://schemas.microsoft.com/office/drawing/2014/main" id="{FBC4470B-BC72-CB4E-9C75-FDBFF3EAB07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24887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 était le premier bruit entendu ?</a:t>
            </a:r>
          </a:p>
        </p:txBody>
      </p:sp>
    </p:spTree>
    <p:extLst>
      <p:ext uri="{BB962C8B-B14F-4D97-AF65-F5344CB8AC3E}">
        <p14:creationId xmlns:p14="http://schemas.microsoft.com/office/powerpoint/2010/main" val="287093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7A04B-1194-5246-8777-7C216183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RÉPONSE : LA SIRÈNE DE L’AMBULANCE</a:t>
            </a:r>
          </a:p>
        </p:txBody>
      </p:sp>
      <p:pic>
        <p:nvPicPr>
          <p:cNvPr id="7" name="sirene_ambulance3-SF.mp3">
            <a:hlinkClick r:id="" action="ppaction://media"/>
            <a:extLst>
              <a:ext uri="{FF2B5EF4-FFF2-40B4-BE49-F238E27FC236}">
                <a16:creationId xmlns:a16="http://schemas.microsoft.com/office/drawing/2014/main" id="{8F216912-E6B4-8C45-ADA7-1337A483F2E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7775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Quels étaient les deux autres bruits ?</a:t>
            </a:r>
          </a:p>
        </p:txBody>
      </p:sp>
    </p:spTree>
    <p:extLst>
      <p:ext uri="{BB962C8B-B14F-4D97-AF65-F5344CB8AC3E}">
        <p14:creationId xmlns:p14="http://schemas.microsoft.com/office/powerpoint/2010/main" val="320808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Le canard et la cloche</a:t>
            </a:r>
          </a:p>
        </p:txBody>
      </p:sp>
    </p:spTree>
    <p:extLst>
      <p:ext uri="{BB962C8B-B14F-4D97-AF65-F5344CB8AC3E}">
        <p14:creationId xmlns:p14="http://schemas.microsoft.com/office/powerpoint/2010/main" val="2751435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E7BAC4C-9F89-6745-8203-8EBBCA57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2779782"/>
            <a:ext cx="10515600" cy="122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En quelle position se trouvait le canard ?</a:t>
            </a:r>
          </a:p>
        </p:txBody>
      </p:sp>
    </p:spTree>
    <p:extLst>
      <p:ext uri="{BB962C8B-B14F-4D97-AF65-F5344CB8AC3E}">
        <p14:creationId xmlns:p14="http://schemas.microsoft.com/office/powerpoint/2010/main" val="1322664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2</a:t>
            </a:r>
            <a:r>
              <a:rPr lang="fr-FR" sz="4000" baseline="30000" dirty="0"/>
              <a:t>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1330015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366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F-Canard_colvert01.mp3">
            <a:hlinkClick r:id="" action="ppaction://media"/>
            <a:extLst>
              <a:ext uri="{FF2B5EF4-FFF2-40B4-BE49-F238E27FC236}">
                <a16:creationId xmlns:a16="http://schemas.microsoft.com/office/drawing/2014/main" id="{3CE2C579-3292-294D-B918-19B88A91981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420457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f_coq_01.mp3">
            <a:hlinkClick r:id="" action="ppaction://media"/>
            <a:extLst>
              <a:ext uri="{FF2B5EF4-FFF2-40B4-BE49-F238E27FC236}">
                <a16:creationId xmlns:a16="http://schemas.microsoft.com/office/drawing/2014/main" id="{02106020-B42D-7E43-91D1-14E1DD8C013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48505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veil-mecanique.mp3">
            <a:hlinkClick r:id="" action="ppaction://media"/>
            <a:extLst>
              <a:ext uri="{FF2B5EF4-FFF2-40B4-BE49-F238E27FC236}">
                <a16:creationId xmlns:a16="http://schemas.microsoft.com/office/drawing/2014/main" id="{985C1101-B9C7-7E4D-A6DC-39F708BD1FE3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46286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 était le dernier bruit entendu ?</a:t>
            </a:r>
          </a:p>
        </p:txBody>
      </p:sp>
    </p:spTree>
    <p:extLst>
      <p:ext uri="{BB962C8B-B14F-4D97-AF65-F5344CB8AC3E}">
        <p14:creationId xmlns:p14="http://schemas.microsoft.com/office/powerpoint/2010/main" val="1839187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7A04B-1194-5246-8777-7C216183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RÉPONSE : LE REVEIL</a:t>
            </a:r>
          </a:p>
        </p:txBody>
      </p:sp>
      <p:pic>
        <p:nvPicPr>
          <p:cNvPr id="6" name="reveil-mecanique.mp3">
            <a:hlinkClick r:id="" action="ppaction://media"/>
            <a:extLst>
              <a:ext uri="{FF2B5EF4-FFF2-40B4-BE49-F238E27FC236}">
                <a16:creationId xmlns:a16="http://schemas.microsoft.com/office/drawing/2014/main" id="{50C9EAF9-5704-1A48-B768-01855FD964A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95524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Quels étaient les deux autres bruits ?</a:t>
            </a:r>
          </a:p>
        </p:txBody>
      </p:sp>
    </p:spTree>
    <p:extLst>
      <p:ext uri="{BB962C8B-B14F-4D97-AF65-F5344CB8AC3E}">
        <p14:creationId xmlns:p14="http://schemas.microsoft.com/office/powerpoint/2010/main" val="16588076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Le canard et le coq</a:t>
            </a:r>
          </a:p>
        </p:txBody>
      </p:sp>
    </p:spTree>
    <p:extLst>
      <p:ext uri="{BB962C8B-B14F-4D97-AF65-F5344CB8AC3E}">
        <p14:creationId xmlns:p14="http://schemas.microsoft.com/office/powerpoint/2010/main" val="1991495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E7BAC4C-9F89-6745-8203-8EBBCA57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2779782"/>
            <a:ext cx="10515600" cy="122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En quelle position se trouvait le coq ?</a:t>
            </a:r>
          </a:p>
        </p:txBody>
      </p:sp>
    </p:spTree>
    <p:extLst>
      <p:ext uri="{BB962C8B-B14F-4D97-AF65-F5344CB8AC3E}">
        <p14:creationId xmlns:p14="http://schemas.microsoft.com/office/powerpoint/2010/main" val="2946109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2</a:t>
            </a:r>
            <a:r>
              <a:rPr lang="fr-FR" sz="4000" baseline="30000" dirty="0"/>
              <a:t>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3023263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601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f_canari_02.mp3">
            <a:hlinkClick r:id="" action="ppaction://media"/>
            <a:extLst>
              <a:ext uri="{FF2B5EF4-FFF2-40B4-BE49-F238E27FC236}">
                <a16:creationId xmlns:a16="http://schemas.microsoft.com/office/drawing/2014/main" id="{652717DD-38BE-FA4D-B0A9-A01D777E5A0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132466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f_guepe.mp3">
            <a:hlinkClick r:id="" action="ppaction://media"/>
            <a:extLst>
              <a:ext uri="{FF2B5EF4-FFF2-40B4-BE49-F238E27FC236}">
                <a16:creationId xmlns:a16="http://schemas.microsoft.com/office/drawing/2014/main" id="{9747F567-6C20-AC42-BBBC-6C0A4ADE2DC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5693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hat-chaleur-01-SF.mp3">
            <a:hlinkClick r:id="" action="ppaction://media"/>
            <a:extLst>
              <a:ext uri="{FF2B5EF4-FFF2-40B4-BE49-F238E27FC236}">
                <a16:creationId xmlns:a16="http://schemas.microsoft.com/office/drawing/2014/main" id="{CE54F39B-8BD6-174D-95C4-09B7CB735C0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86162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 était le deuxième bruit entendu ?</a:t>
            </a:r>
          </a:p>
        </p:txBody>
      </p:sp>
    </p:spTree>
    <p:extLst>
      <p:ext uri="{BB962C8B-B14F-4D97-AF65-F5344CB8AC3E}">
        <p14:creationId xmlns:p14="http://schemas.microsoft.com/office/powerpoint/2010/main" val="28779059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7A04B-1194-5246-8777-7C216183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RÉPONSE : LA GUÊPE</a:t>
            </a:r>
          </a:p>
        </p:txBody>
      </p:sp>
      <p:pic>
        <p:nvPicPr>
          <p:cNvPr id="7" name="sf_guepe.mp3">
            <a:hlinkClick r:id="" action="ppaction://media"/>
            <a:extLst>
              <a:ext uri="{FF2B5EF4-FFF2-40B4-BE49-F238E27FC236}">
                <a16:creationId xmlns:a16="http://schemas.microsoft.com/office/drawing/2014/main" id="{9A00296B-5801-604C-A92B-34F282121C7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362219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Quels étaient les deux autres bruits ?</a:t>
            </a:r>
          </a:p>
        </p:txBody>
      </p:sp>
    </p:spTree>
    <p:extLst>
      <p:ext uri="{BB962C8B-B14F-4D97-AF65-F5344CB8AC3E}">
        <p14:creationId xmlns:p14="http://schemas.microsoft.com/office/powerpoint/2010/main" val="8904248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Le canari et le chat</a:t>
            </a:r>
          </a:p>
        </p:txBody>
      </p:sp>
    </p:spTree>
    <p:extLst>
      <p:ext uri="{BB962C8B-B14F-4D97-AF65-F5344CB8AC3E}">
        <p14:creationId xmlns:p14="http://schemas.microsoft.com/office/powerpoint/2010/main" val="27532147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E7BAC4C-9F89-6745-8203-8EBBCA57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2779782"/>
            <a:ext cx="10515600" cy="122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En quelle position se trouvait le canari ?</a:t>
            </a:r>
          </a:p>
        </p:txBody>
      </p:sp>
    </p:spTree>
    <p:extLst>
      <p:ext uri="{BB962C8B-B14F-4D97-AF65-F5344CB8AC3E}">
        <p14:creationId xmlns:p14="http://schemas.microsoft.com/office/powerpoint/2010/main" val="39438588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1</a:t>
            </a:r>
            <a:r>
              <a:rPr lang="fr-FR" sz="4000" baseline="30000" dirty="0"/>
              <a:t>ère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18576073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5448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f_grenouilles_01.mp3">
            <a:hlinkClick r:id="" action="ppaction://media"/>
            <a:extLst>
              <a:ext uri="{FF2B5EF4-FFF2-40B4-BE49-F238E27FC236}">
                <a16:creationId xmlns:a16="http://schemas.microsoft.com/office/drawing/2014/main" id="{620CE9DA-B929-614B-9444-5C5E0F43597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339288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f_cloche_vache.mp3">
            <a:hlinkClick r:id="" action="ppaction://media"/>
            <a:extLst>
              <a:ext uri="{FF2B5EF4-FFF2-40B4-BE49-F238E27FC236}">
                <a16:creationId xmlns:a16="http://schemas.microsoft.com/office/drawing/2014/main" id="{67B18549-2A47-E44A-AC1A-841AC9DFBCBC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393810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F-Canard_colvert01.mp3">
            <a:hlinkClick r:id="" action="ppaction://media"/>
            <a:extLst>
              <a:ext uri="{FF2B5EF4-FFF2-40B4-BE49-F238E27FC236}">
                <a16:creationId xmlns:a16="http://schemas.microsoft.com/office/drawing/2014/main" id="{BFA4263B-2A13-2840-BB1F-6E5EE8748AF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94527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 était le deuxième bruit entendu ?</a:t>
            </a:r>
          </a:p>
        </p:txBody>
      </p:sp>
    </p:spTree>
    <p:extLst>
      <p:ext uri="{BB962C8B-B14F-4D97-AF65-F5344CB8AC3E}">
        <p14:creationId xmlns:p14="http://schemas.microsoft.com/office/powerpoint/2010/main" val="10881090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7A04B-1194-5246-8777-7C216183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RÉPONSE : LA CLOCHE</a:t>
            </a:r>
          </a:p>
        </p:txBody>
      </p:sp>
      <p:pic>
        <p:nvPicPr>
          <p:cNvPr id="6" name="sf_cloche_vache.mp3">
            <a:hlinkClick r:id="" action="ppaction://media"/>
            <a:extLst>
              <a:ext uri="{FF2B5EF4-FFF2-40B4-BE49-F238E27FC236}">
                <a16:creationId xmlns:a16="http://schemas.microsoft.com/office/drawing/2014/main" id="{AC587139-7042-614B-AB9B-44B6DC168A60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83200" y="3188494"/>
            <a:ext cx="1625600" cy="1625600"/>
          </a:xfrm>
        </p:spPr>
      </p:pic>
    </p:spTree>
    <p:extLst>
      <p:ext uri="{BB962C8B-B14F-4D97-AF65-F5344CB8AC3E}">
        <p14:creationId xmlns:p14="http://schemas.microsoft.com/office/powerpoint/2010/main" val="284020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Quels étaient les deux autres bruits ?</a:t>
            </a:r>
          </a:p>
        </p:txBody>
      </p:sp>
    </p:spTree>
    <p:extLst>
      <p:ext uri="{BB962C8B-B14F-4D97-AF65-F5344CB8AC3E}">
        <p14:creationId xmlns:p14="http://schemas.microsoft.com/office/powerpoint/2010/main" val="24330375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La grenouille et le canard</a:t>
            </a:r>
          </a:p>
        </p:txBody>
      </p:sp>
    </p:spTree>
    <p:extLst>
      <p:ext uri="{BB962C8B-B14F-4D97-AF65-F5344CB8AC3E}">
        <p14:creationId xmlns:p14="http://schemas.microsoft.com/office/powerpoint/2010/main" val="17755426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E7BAC4C-9F89-6745-8203-8EBBCA57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2779782"/>
            <a:ext cx="10515600" cy="122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En quelle position se trouvait la grenouille ?</a:t>
            </a:r>
          </a:p>
        </p:txBody>
      </p:sp>
    </p:spTree>
    <p:extLst>
      <p:ext uri="{BB962C8B-B14F-4D97-AF65-F5344CB8AC3E}">
        <p14:creationId xmlns:p14="http://schemas.microsoft.com/office/powerpoint/2010/main" val="19616581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45BE479-67E5-4D47-A1DF-95E5FB745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2527990"/>
            <a:ext cx="8782878" cy="1765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REPONSE : 1</a:t>
            </a:r>
            <a:r>
              <a:rPr lang="fr-FR" sz="4000" baseline="30000" dirty="0"/>
              <a:t>ère</a:t>
            </a:r>
            <a:r>
              <a:rPr lang="fr-FR" sz="4000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1486994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https://</a:t>
            </a:r>
            <a:r>
              <a:rPr lang="fr-FR" dirty="0" err="1"/>
              <a:t>jimagines.blog</a:t>
            </a:r>
            <a:r>
              <a:rPr lang="fr-FR" dirty="0"/>
              <a:t>/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D2576B9-B69D-4044-BE7B-D1F34ACD2928}"/>
              </a:ext>
            </a:extLst>
          </p:cNvPr>
          <p:cNvSpPr/>
          <p:nvPr/>
        </p:nvSpPr>
        <p:spPr>
          <a:xfrm>
            <a:off x="327378" y="395111"/>
            <a:ext cx="688622" cy="6999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2600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306</Words>
  <Application>Microsoft Macintosh PowerPoint</Application>
  <PresentationFormat>Grand écran</PresentationFormat>
  <Paragraphs>48</Paragraphs>
  <Slides>65</Slides>
  <Notes>0</Notes>
  <HiddenSlides>0</HiddenSlides>
  <MMClips>24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69" baseType="lpstr">
      <vt:lpstr>Arial</vt:lpstr>
      <vt:lpstr>Calibri</vt:lpstr>
      <vt:lpstr>Calibri Light</vt:lpstr>
      <vt:lpstr>Thème Office</vt:lpstr>
      <vt:lpstr>Présentation PowerPoint</vt:lpstr>
      <vt:lpstr> Travaille ta mémoire à court terme Par Inès Cléda J’imagINES</vt:lpstr>
      <vt:lpstr>Partie 8/8 Une oreille attentive</vt:lpstr>
      <vt:lpstr>Table des matières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 : LE CHIEN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 : LA GRENOUILLE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 : LA SIRÈNE DE L’AMBULANCE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 : LE REVEIL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 : LA GUÊPE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 : LA CLOCHE</vt:lpstr>
      <vt:lpstr>Présentation PowerPoint</vt:lpstr>
      <vt:lpstr>Présentation PowerPoint</vt:lpstr>
      <vt:lpstr>Présentation PowerPoint</vt:lpstr>
      <vt:lpstr>Présentation PowerPoint</vt:lpstr>
      <vt:lpstr>https://jimagines.blog/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Cléda</dc:creator>
  <cp:lastModifiedBy>Inès Cléda</cp:lastModifiedBy>
  <cp:revision>4</cp:revision>
  <dcterms:created xsi:type="dcterms:W3CDTF">2020-04-24T11:12:27Z</dcterms:created>
  <dcterms:modified xsi:type="dcterms:W3CDTF">2020-04-24T12:30:15Z</dcterms:modified>
</cp:coreProperties>
</file>